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9" r:id="rId2"/>
    <p:sldId id="257" r:id="rId3"/>
    <p:sldId id="270" r:id="rId4"/>
    <p:sldId id="271" r:id="rId5"/>
    <p:sldId id="272" r:id="rId6"/>
    <p:sldId id="275" r:id="rId7"/>
    <p:sldId id="276" r:id="rId8"/>
    <p:sldId id="277" r:id="rId9"/>
    <p:sldId id="273" r:id="rId10"/>
    <p:sldId id="274" r:id="rId11"/>
    <p:sldId id="258" r:id="rId12"/>
    <p:sldId id="278" r:id="rId13"/>
    <p:sldId id="261" r:id="rId14"/>
    <p:sldId id="262" r:id="rId15"/>
    <p:sldId id="279" r:id="rId16"/>
    <p:sldId id="264" r:id="rId17"/>
    <p:sldId id="280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Φωτεινό στυλ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Μεσαίο στυ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928" autoAdjust="0"/>
  </p:normalViewPr>
  <p:slideViewPr>
    <p:cSldViewPr snapToGrid="0" snapToObjects="1">
      <p:cViewPr varScale="1">
        <p:scale>
          <a:sx n="92" d="100"/>
          <a:sy n="92" d="100"/>
        </p:scale>
        <p:origin x="211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DF940-1BCD-4CCC-A746-D2E1DDC4AD59}" type="datetimeFigureOut">
              <a:rPr lang="el-GR" smtClean="0"/>
              <a:t>4/5/2026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CAE81-ACE2-4DDF-874E-2E7CD10C66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3363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b="1" dirty="0"/>
              <a:t>ζ-δυναμικό (ζ-</a:t>
            </a:r>
            <a:r>
              <a:rPr lang="el-GR" b="1" dirty="0" err="1"/>
              <a:t>potential</a:t>
            </a:r>
            <a:r>
              <a:rPr lang="el-GR" b="1" dirty="0"/>
              <a:t>)</a:t>
            </a:r>
            <a:r>
              <a:rPr lang="el-GR" dirty="0"/>
              <a:t> είναι το “ηλεκτρικό φορτίο” που έχουν στην επιφάνειά τους τα μικροσκοπικά σταγονίδια μέσα σε ένα γαλάκτωμα.</a:t>
            </a:r>
          </a:p>
          <a:p>
            <a:r>
              <a:rPr lang="el-GR" dirty="0"/>
              <a:t>Κάθε σταγονίδιο λαδιού ή νερού μέσα στο γαλάκτωμα έχει σαν ένα </a:t>
            </a:r>
            <a:r>
              <a:rPr lang="el-GR" b="1" dirty="0"/>
              <a:t>αόρατο ηλεκτρικό “περίβλημα”</a:t>
            </a:r>
            <a:r>
              <a:rPr lang="el-GR" dirty="0"/>
              <a:t> γύρω του.</a:t>
            </a:r>
          </a:p>
          <a:p>
            <a:r>
              <a:rPr lang="el-GR" dirty="0"/>
              <a:t>Αν αυτό το φορτίο είναι </a:t>
            </a:r>
            <a:r>
              <a:rPr lang="el-GR" b="1" dirty="0"/>
              <a:t>αρκετά μεγάλο</a:t>
            </a:r>
            <a:r>
              <a:rPr lang="el-GR" dirty="0"/>
              <a:t>, τα σταγονίδια </a:t>
            </a:r>
            <a:r>
              <a:rPr lang="el-GR" b="1" dirty="0"/>
              <a:t>απωθούνται μεταξύ τους</a:t>
            </a:r>
            <a:r>
              <a:rPr lang="el-GR" dirty="0"/>
              <a:t> → δεν κολλάνε → το γαλάκτωμα μένει σταθερό. </a:t>
            </a:r>
          </a:p>
          <a:p>
            <a:r>
              <a:rPr lang="el-GR" dirty="0"/>
              <a:t>Αν το φορτίο είναι </a:t>
            </a:r>
            <a:r>
              <a:rPr lang="el-GR" b="1" dirty="0"/>
              <a:t>μικρό</a:t>
            </a:r>
            <a:r>
              <a:rPr lang="el-GR" dirty="0"/>
              <a:t>, τα σταγονίδια </a:t>
            </a:r>
            <a:r>
              <a:rPr lang="el-GR" b="1" dirty="0"/>
              <a:t>πλησιάζουν και ενώνονται</a:t>
            </a:r>
            <a:r>
              <a:rPr lang="el-GR" dirty="0"/>
              <a:t> → δημιουργούνται “κομμάτια” και το γαλάκτωμα χαλάει. </a:t>
            </a:r>
            <a:endParaRPr lang="el-GR" b="1" dirty="0"/>
          </a:p>
          <a:p>
            <a:r>
              <a:rPr lang="el-GR" b="1" dirty="0"/>
              <a:t>Υψηλό ζ-</a:t>
            </a:r>
            <a:r>
              <a:rPr lang="el-GR" b="1" dirty="0" err="1"/>
              <a:t>potential</a:t>
            </a:r>
            <a:r>
              <a:rPr lang="el-GR" b="1" dirty="0"/>
              <a:t> (θετικό ή αρνητικό)</a:t>
            </a:r>
            <a:r>
              <a:rPr lang="el-GR" dirty="0"/>
              <a:t> → καλή σταθερότητα </a:t>
            </a:r>
          </a:p>
          <a:p>
            <a:r>
              <a:rPr lang="el-GR" b="1" dirty="0"/>
              <a:t>Χαμηλό ζ-</a:t>
            </a:r>
            <a:r>
              <a:rPr lang="el-GR" b="1" dirty="0" err="1"/>
              <a:t>potential</a:t>
            </a:r>
            <a:r>
              <a:rPr lang="el-GR" dirty="0"/>
              <a:t> → αστάθεια, διαχωρισμός φάσεων </a:t>
            </a:r>
          </a:p>
          <a:p>
            <a:r>
              <a:rPr lang="el-GR" dirty="0"/>
              <a:t>πάνω από ~±30 </a:t>
            </a:r>
            <a:r>
              <a:rPr lang="el-GR" dirty="0" err="1"/>
              <a:t>mV</a:t>
            </a:r>
            <a:r>
              <a:rPr lang="el-GR" dirty="0"/>
              <a:t> → θεωρείται αρκετά σταθερό σύστημα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CAE81-ACE2-4DDF-874E-2E7CD10C665D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043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Η </a:t>
            </a:r>
            <a:r>
              <a:rPr lang="el-GR" b="1" dirty="0"/>
              <a:t>αρχή λειτουργίας του </a:t>
            </a:r>
            <a:r>
              <a:rPr lang="el-GR" b="1" dirty="0" err="1"/>
              <a:t>Litesizer</a:t>
            </a:r>
            <a:r>
              <a:rPr lang="el-GR" b="1" dirty="0"/>
              <a:t> 500 (</a:t>
            </a:r>
            <a:r>
              <a:rPr lang="el-GR" b="1" dirty="0" err="1"/>
              <a:t>Anton</a:t>
            </a:r>
            <a:r>
              <a:rPr lang="el-GR" b="1" dirty="0"/>
              <a:t> </a:t>
            </a:r>
            <a:r>
              <a:rPr lang="el-GR" b="1" dirty="0" err="1"/>
              <a:t>Paar</a:t>
            </a:r>
            <a:r>
              <a:rPr lang="el-GR" b="1" dirty="0"/>
              <a:t>)</a:t>
            </a:r>
            <a:r>
              <a:rPr lang="el-GR" dirty="0"/>
              <a:t> βασίζεται στη μέτρηση του τρόπου που το φως “σκορπίζεται” όταν περνά μέσα από ένα δείγμα με πολύ μικρά σωματίδια (π.χ. σταγονίδια ή σωματίδια σε ένα γαλάκτωμα ή διάλυμα).</a:t>
            </a:r>
            <a:endParaRPr lang="el-GR" b="1" dirty="0"/>
          </a:p>
          <a:p>
            <a:r>
              <a:rPr lang="el-GR" dirty="0"/>
              <a:t>Το όργανο ρίχνει </a:t>
            </a:r>
            <a:r>
              <a:rPr lang="el-GR" b="1" dirty="0"/>
              <a:t>λέιζερ</a:t>
            </a:r>
            <a:r>
              <a:rPr lang="el-GR" dirty="0"/>
              <a:t> μέσα στο δείγμα και “βλέπει” πώς αλλάζει η κατεύθυνση και η ένταση του φωτός λόγω των σωματιδίων.</a:t>
            </a:r>
            <a:endParaRPr lang="en-US" dirty="0"/>
          </a:p>
          <a:p>
            <a:r>
              <a:rPr lang="el-GR" dirty="0"/>
              <a:t>Το </a:t>
            </a:r>
            <a:r>
              <a:rPr lang="el-GR" dirty="0" err="1"/>
              <a:t>Litesizer</a:t>
            </a:r>
            <a:r>
              <a:rPr lang="el-GR" dirty="0"/>
              <a:t> 500 είναι ένα όργανο που “διαβάζει” το πώς το φως αλλάζει μέσα σε ένα υγρό για να βρει </a:t>
            </a:r>
            <a:r>
              <a:rPr lang="el-GR" b="1" dirty="0"/>
              <a:t>μέγεθος σωματιδίων, σταθερότητα (ζ-δυναμικό) και δομή του συστήματος</a:t>
            </a:r>
            <a:r>
              <a:rPr lang="el-GR" dirty="0"/>
              <a:t>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CAE81-ACE2-4DDF-874E-2E7CD10C665D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0339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www.youtube.com/watch?v=Z3fb1N9iPXM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s://www.youtube.com/watch?v=4etmRZMagK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youtube.com/watch?v=hs9Z-w79YFk" TargetMode="Externa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9B25908-A3E9-55FA-D399-003202308E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010" r="9424" b="4"/>
          <a:stretch>
            <a:fillRect/>
          </a:stretch>
        </p:blipFill>
        <p:spPr>
          <a:xfrm>
            <a:off x="6396990" y="10"/>
            <a:ext cx="274701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DF5C880-CC23-CB35-4F93-605E6B3AA2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578" r="27765"/>
          <a:stretch>
            <a:fillRect/>
          </a:stretch>
        </p:blipFill>
        <p:spPr>
          <a:xfrm>
            <a:off x="3836485" y="10"/>
            <a:ext cx="3088583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812DCF76-5CB4-BFF6-0191-0B30016556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91" r="8784" b="-2"/>
          <a:stretch>
            <a:fillRect/>
          </a:stretch>
        </p:blipFill>
        <p:spPr>
          <a:xfrm>
            <a:off x="3876264" y="3456432"/>
            <a:ext cx="5267735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5957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37982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C4B1177-E0F3-27E9-AB6D-0EA7D3C9F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411" y="1160712"/>
            <a:ext cx="3765042" cy="27706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4300" dirty="0"/>
              <a:t>Μέτρηση</a:t>
            </a:r>
            <a:br>
              <a:rPr lang="el-GR" sz="4300" dirty="0"/>
            </a:br>
            <a:r>
              <a:rPr lang="el-GR" sz="4300" dirty="0"/>
              <a:t> ζ- δυναμικού γαλακτωμάτων 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816E5BE-15F0-5BF1-E65D-60749987C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685" y="4562271"/>
            <a:ext cx="3689604" cy="2186000"/>
          </a:xfrm>
        </p:spPr>
        <p:txBody>
          <a:bodyPr>
            <a:normAutofit/>
          </a:bodyPr>
          <a:lstStyle/>
          <a:p>
            <a:r>
              <a:rPr lang="el-GR" sz="2400" dirty="0">
                <a:solidFill>
                  <a:schemeClr val="tx1"/>
                </a:solidFill>
              </a:rPr>
              <a:t>Δρ. Ευαγγελία Δ. Καρβέλα</a:t>
            </a:r>
            <a:endParaRPr lang="en-US" sz="2400" dirty="0">
              <a:solidFill>
                <a:schemeClr val="tx1"/>
              </a:solidFill>
            </a:endParaRPr>
          </a:p>
          <a:p>
            <a:endParaRPr lang="el-GR" sz="2400" dirty="0">
              <a:solidFill>
                <a:schemeClr val="tx1"/>
              </a:solidFill>
            </a:endParaRPr>
          </a:p>
          <a:p>
            <a:r>
              <a:rPr lang="el-GR" sz="1900" dirty="0">
                <a:solidFill>
                  <a:schemeClr val="tx1"/>
                </a:solidFill>
              </a:rPr>
              <a:t>Χαροκόπειο Πανεπιστήμιο</a:t>
            </a:r>
          </a:p>
          <a:p>
            <a:r>
              <a:rPr lang="el-GR" sz="1900" dirty="0">
                <a:solidFill>
                  <a:schemeClr val="tx1"/>
                </a:solidFill>
              </a:rPr>
              <a:t>Εργαστήριο Χημείας, Βιοχημείας και Φυσικοχημείας Τροφίμων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4461119"/>
            <a:ext cx="376430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693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7294864-AC74-0CAA-1B7F-89AA11CB3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1000" r="-1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B2C0503-C66B-D655-3259-D872B9344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Πειραματική διδικασία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222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Zeta - potential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653" y="1600200"/>
            <a:ext cx="3657600" cy="4525963"/>
          </a:xfrm>
        </p:spPr>
        <p:txBody>
          <a:bodyPr/>
          <a:lstStyle/>
          <a:p>
            <a:pPr marL="0" indent="0">
              <a:buNone/>
            </a:pPr>
            <a:r>
              <a:rPr sz="2800" dirty="0" err="1"/>
              <a:t>Το</a:t>
            </a:r>
            <a:r>
              <a:rPr sz="2800" dirty="0"/>
              <a:t> </a:t>
            </a:r>
            <a:r>
              <a:rPr sz="2800" b="1" dirty="0"/>
              <a:t>ζ-</a:t>
            </a:r>
            <a:r>
              <a:rPr sz="2800" b="1" dirty="0" err="1"/>
              <a:t>δυν</a:t>
            </a:r>
            <a:r>
              <a:rPr sz="2800" b="1" dirty="0"/>
              <a:t>αμικό</a:t>
            </a:r>
            <a:r>
              <a:rPr sz="2800" dirty="0"/>
              <a:t> είναι το δυναμικό στο επίπεδο ολίσθησης</a:t>
            </a:r>
          </a:p>
          <a:p>
            <a:pPr lvl="1"/>
            <a:r>
              <a:rPr sz="2400" dirty="0" err="1"/>
              <a:t>Δείκτης</a:t>
            </a:r>
            <a:r>
              <a:rPr sz="2400" dirty="0"/>
              <a:t> </a:t>
            </a:r>
            <a:r>
              <a:rPr sz="2400" dirty="0" err="1"/>
              <a:t>ηλεκτροστ</a:t>
            </a:r>
            <a:r>
              <a:rPr sz="2400" dirty="0"/>
              <a:t>ατικής σταθερότητας</a:t>
            </a:r>
          </a:p>
          <a:p>
            <a:pPr lvl="1"/>
            <a:r>
              <a:rPr sz="2400" dirty="0"/>
              <a:t>|ζ| &gt; 30 mV → κα</a:t>
            </a:r>
            <a:r>
              <a:rPr sz="2400" dirty="0" err="1"/>
              <a:t>λή</a:t>
            </a:r>
            <a:r>
              <a:rPr sz="2400" dirty="0"/>
              <a:t> </a:t>
            </a:r>
            <a:r>
              <a:rPr sz="2400" dirty="0" err="1"/>
              <a:t>στ</a:t>
            </a:r>
            <a:r>
              <a:rPr sz="2400" dirty="0"/>
              <a:t>αθερότητα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FBA23F-31B5-EB21-58FC-B3E60F8C3E88}"/>
              </a:ext>
            </a:extLst>
          </p:cNvPr>
          <p:cNvSpPr txBox="1">
            <a:spLocks/>
          </p:cNvSpPr>
          <p:nvPr/>
        </p:nvSpPr>
        <p:spPr>
          <a:xfrm>
            <a:off x="4283947" y="1600200"/>
            <a:ext cx="4724400" cy="4983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3000" dirty="0"/>
              <a:t>Εφαρμογή ηλεκτρικού πεδίου</a:t>
            </a:r>
            <a:endParaRPr lang="en-US" sz="3000" dirty="0"/>
          </a:p>
          <a:p>
            <a:pPr marL="0" indent="0">
              <a:buNone/>
            </a:pPr>
            <a:endParaRPr lang="el-GR" sz="3000" dirty="0"/>
          </a:p>
          <a:p>
            <a:r>
              <a:rPr lang="el-GR" sz="2600" dirty="0"/>
              <a:t>Κίνηση φορτισμένων σταγονιδίων</a:t>
            </a:r>
          </a:p>
          <a:p>
            <a:r>
              <a:rPr lang="el-GR" sz="2600" dirty="0"/>
              <a:t>Μέτρηση </a:t>
            </a:r>
            <a:r>
              <a:rPr lang="el-GR" sz="2600" dirty="0" err="1"/>
              <a:t>ηλεκτροφορητικής</a:t>
            </a:r>
            <a:r>
              <a:rPr lang="el-GR" sz="2600" dirty="0"/>
              <a:t> κινητικότητας</a:t>
            </a:r>
          </a:p>
          <a:p>
            <a:r>
              <a:rPr lang="el-GR" sz="2600" dirty="0"/>
              <a:t>Υπολογισμός μέσω εξίσωσης </a:t>
            </a:r>
            <a:r>
              <a:rPr lang="el-GR" sz="2600" dirty="0" err="1"/>
              <a:t>Smoluchowski</a:t>
            </a:r>
            <a:endParaRPr lang="en-US" sz="2600" dirty="0"/>
          </a:p>
          <a:p>
            <a:pPr marL="0" indent="0">
              <a:buNone/>
            </a:pPr>
            <a:endParaRPr lang="el-GR" sz="2600" dirty="0"/>
          </a:p>
          <a:p>
            <a:pPr marL="114300" indent="0" algn="ctr">
              <a:buFont typeface="Arial"/>
              <a:buNone/>
            </a:pPr>
            <a:r>
              <a:rPr lang="el-GR" dirty="0"/>
              <a:t>ζ = (η * </a:t>
            </a:r>
            <a:r>
              <a:rPr lang="el-GR" dirty="0" err="1"/>
              <a:t>μ</a:t>
            </a:r>
            <a:r>
              <a:rPr lang="el-GR" sz="2400" dirty="0" err="1"/>
              <a:t>e</a:t>
            </a:r>
            <a:r>
              <a:rPr lang="el-GR" dirty="0"/>
              <a:t>) / ε</a:t>
            </a:r>
          </a:p>
          <a:p>
            <a:pPr lvl="2"/>
            <a:r>
              <a:rPr lang="el-GR" dirty="0"/>
              <a:t>η: ιξώδες</a:t>
            </a:r>
          </a:p>
          <a:p>
            <a:pPr lvl="2"/>
            <a:r>
              <a:rPr lang="el-GR" dirty="0" err="1"/>
              <a:t>μ</a:t>
            </a:r>
            <a:r>
              <a:rPr lang="el-GR" sz="2000" dirty="0" err="1"/>
              <a:t>e</a:t>
            </a:r>
            <a:r>
              <a:rPr lang="el-GR" dirty="0"/>
              <a:t>: </a:t>
            </a:r>
            <a:r>
              <a:rPr lang="el-GR" dirty="0" err="1"/>
              <a:t>ηλεκτροφορητική</a:t>
            </a:r>
            <a:r>
              <a:rPr lang="el-GR" dirty="0"/>
              <a:t> κινητικότητα</a:t>
            </a:r>
          </a:p>
          <a:p>
            <a:pPr lvl="2"/>
            <a:r>
              <a:rPr lang="el-GR" dirty="0"/>
              <a:t>ε: διηλεκτρική σταθερά</a:t>
            </a:r>
          </a:p>
          <a:p>
            <a:pPr marL="457200" lvl="1" indent="0">
              <a:buFont typeface="Arial"/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9144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798CA18-F252-6F19-ED06-69818986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95" y="5279511"/>
            <a:ext cx="7261411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Αρχή λειτουργίας του οργάνου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9AF21F7-ACC6-A25E-8182-A0BC9A9DF6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8" b="3419"/>
          <a:stretch>
            <a:fillRect/>
          </a:stretch>
        </p:blipFill>
        <p:spPr>
          <a:xfrm>
            <a:off x="20" y="10"/>
            <a:ext cx="9143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891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Όργανα &amp; Υλικά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511B106-1640-2B5E-81A0-2FB33333D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Όργανα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241187"/>
          </a:xfrm>
        </p:spPr>
        <p:txBody>
          <a:bodyPr>
            <a:normAutofit/>
          </a:bodyPr>
          <a:lstStyle/>
          <a:p>
            <a:r>
              <a:rPr lang="el-GR" dirty="0"/>
              <a:t>	</a:t>
            </a:r>
            <a:r>
              <a:rPr lang="en-US" dirty="0" err="1"/>
              <a:t>Litesizer</a:t>
            </a:r>
            <a:r>
              <a:rPr lang="en-US" dirty="0"/>
              <a:t> 500 (Anton Paar) </a:t>
            </a:r>
          </a:p>
          <a:p>
            <a:r>
              <a:rPr lang="en-US" dirty="0"/>
              <a:t>	</a:t>
            </a:r>
            <a:r>
              <a:rPr lang="el-GR" dirty="0"/>
              <a:t>Κυψελίδες ζ-δυναμικού (</a:t>
            </a:r>
            <a:r>
              <a:rPr lang="en-US" dirty="0"/>
              <a:t>folded capillary cells) </a:t>
            </a:r>
          </a:p>
          <a:p>
            <a:r>
              <a:rPr lang="en-US" dirty="0"/>
              <a:t>	pH-</a:t>
            </a:r>
            <a:r>
              <a:rPr lang="el-GR" dirty="0" err="1"/>
              <a:t>μετρο</a:t>
            </a:r>
            <a:r>
              <a:rPr lang="el-GR" dirty="0"/>
              <a:t> </a:t>
            </a:r>
          </a:p>
          <a:p>
            <a:r>
              <a:rPr lang="el-GR" dirty="0"/>
              <a:t>	Μαγνητικός αναδευτήρας </a:t>
            </a:r>
          </a:p>
          <a:p>
            <a:r>
              <a:rPr lang="el-GR" dirty="0"/>
              <a:t>	Φίλτρα 0.45 μ</a:t>
            </a:r>
            <a:r>
              <a:rPr lang="en-US" dirty="0"/>
              <a:t>m (</a:t>
            </a:r>
            <a:r>
              <a:rPr lang="el-GR" dirty="0"/>
              <a:t>όπου απαιτείται) 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B01F414-2DA3-A4BB-A6E3-0EC2D6A1E9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Δείγματα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D43EF605-17EC-4B1D-DFFB-147E1F0876F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l-GR" dirty="0"/>
              <a:t>Πλήρες γάλα </a:t>
            </a:r>
          </a:p>
          <a:p>
            <a:r>
              <a:rPr lang="el-GR" dirty="0"/>
              <a:t>	</a:t>
            </a:r>
            <a:r>
              <a:rPr lang="el-GR" dirty="0" err="1"/>
              <a:t>Ημιαποβουτυρωμένο</a:t>
            </a:r>
            <a:r>
              <a:rPr lang="el-GR" dirty="0"/>
              <a:t> γάλα </a:t>
            </a:r>
          </a:p>
          <a:p>
            <a:r>
              <a:rPr lang="el-GR" dirty="0"/>
              <a:t>	Μαγιονέζα εμπορίου </a:t>
            </a:r>
          </a:p>
          <a:p>
            <a:r>
              <a:rPr lang="el-GR" dirty="0"/>
              <a:t>	</a:t>
            </a:r>
            <a:r>
              <a:rPr lang="el-GR" dirty="0" err="1"/>
              <a:t>Απιονισμένο</a:t>
            </a:r>
            <a:r>
              <a:rPr lang="el-GR" dirty="0"/>
              <a:t> νερό 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Προετοιμασία Δειγμάτων</a:t>
            </a:r>
          </a:p>
        </p:txBody>
      </p:sp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2D91EBDE-1548-2EC5-EF38-57F0169404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66620"/>
              </p:ext>
            </p:extLst>
          </p:nvPr>
        </p:nvGraphicFramePr>
        <p:xfrm>
          <a:off x="1000461" y="2128519"/>
          <a:ext cx="6619539" cy="223746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06513">
                  <a:extLst>
                    <a:ext uri="{9D8B030D-6E8A-4147-A177-3AD203B41FA5}">
                      <a16:colId xmlns:a16="http://schemas.microsoft.com/office/drawing/2014/main" val="927274547"/>
                    </a:ext>
                  </a:extLst>
                </a:gridCol>
                <a:gridCol w="2206513">
                  <a:extLst>
                    <a:ext uri="{9D8B030D-6E8A-4147-A177-3AD203B41FA5}">
                      <a16:colId xmlns:a16="http://schemas.microsoft.com/office/drawing/2014/main" val="786231856"/>
                    </a:ext>
                  </a:extLst>
                </a:gridCol>
                <a:gridCol w="2206513">
                  <a:extLst>
                    <a:ext uri="{9D8B030D-6E8A-4147-A177-3AD203B41FA5}">
                      <a16:colId xmlns:a16="http://schemas.microsoft.com/office/drawing/2014/main" val="4164375340"/>
                    </a:ext>
                  </a:extLst>
                </a:gridCol>
              </a:tblGrid>
              <a:tr h="471501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Γάλα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Μαγιονέζα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18045"/>
                  </a:ext>
                </a:extLst>
              </a:tr>
              <a:tr h="471501">
                <a:tc>
                  <a:txBody>
                    <a:bodyPr/>
                    <a:lstStyle/>
                    <a:p>
                      <a:r>
                        <a:rPr lang="el-GR" sz="2400" b="1" dirty="0"/>
                        <a:t>Αραίωση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1/100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1/1000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779034"/>
                  </a:ext>
                </a:extLst>
              </a:tr>
              <a:tr h="471501">
                <a:tc>
                  <a:txBody>
                    <a:bodyPr/>
                    <a:lstStyle/>
                    <a:p>
                      <a:r>
                        <a:rPr lang="el-GR" sz="2400" b="1" dirty="0"/>
                        <a:t>Μέτρηση </a:t>
                      </a:r>
                      <a:r>
                        <a:rPr lang="en-US" sz="2400" b="1" dirty="0"/>
                        <a:t>pH</a:t>
                      </a:r>
                      <a:endParaRPr lang="el-G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760427"/>
                  </a:ext>
                </a:extLst>
              </a:tr>
              <a:tr h="813824">
                <a:tc>
                  <a:txBody>
                    <a:bodyPr/>
                    <a:lstStyle/>
                    <a:p>
                      <a:r>
                        <a:rPr lang="el-GR" sz="2400" b="1" dirty="0"/>
                        <a:t>Αποφυγή φυσαλίδων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628241"/>
                  </a:ext>
                </a:extLst>
              </a:tr>
            </a:tbl>
          </a:graphicData>
        </a:graphic>
      </p:graphicFrame>
      <p:pic>
        <p:nvPicPr>
          <p:cNvPr id="6" name="Γραφικό 5" descr="Σημάδι ελέγχου με συμπαγές γέμισμα">
            <a:extLst>
              <a:ext uri="{FF2B5EF4-FFF2-40B4-BE49-F238E27FC236}">
                <a16:creationId xmlns:a16="http://schemas.microsoft.com/office/drawing/2014/main" id="{AFB37DC7-F716-FF39-54E8-21ABDAF045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66274" y="3118212"/>
            <a:ext cx="310788" cy="310788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340A01D-1F14-6EBB-FACC-B039CCDA7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848" y="3118213"/>
            <a:ext cx="310787" cy="310787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079792F1-B525-3DCE-F230-A6B55D1A0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848" y="3742029"/>
            <a:ext cx="310923" cy="310923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69397E26-9BB4-CB60-7EB7-B6F173B80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275" y="3742165"/>
            <a:ext cx="310787" cy="31078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9D0C2D-DA30-3BE0-9396-B5315771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831"/>
            <a:ext cx="8229600" cy="1143000"/>
          </a:xfrm>
        </p:spPr>
        <p:txBody>
          <a:bodyPr/>
          <a:lstStyle/>
          <a:p>
            <a:r>
              <a:rPr lang="el-GR" dirty="0"/>
              <a:t>Μετρήσεις – Χρήση Οργάνου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AB98CB0-C15D-1526-DD2D-2B3FE9230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84" y="5178057"/>
            <a:ext cx="8920716" cy="15523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General instructions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How to use it...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Measurement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A58B29A-2796-AFD4-8D38-6783DC547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751" y="3024716"/>
            <a:ext cx="1947134" cy="129808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9127660-43CF-2A10-B76A-68CB4775E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9704" y="4500325"/>
            <a:ext cx="2033195" cy="1355463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A0E0A8E6-10DB-ED98-B091-88287F8869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3500" y="2343389"/>
            <a:ext cx="2043981" cy="1362654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D13B62E8-844E-8549-535C-85EAE10F0C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4287" y="3822594"/>
            <a:ext cx="2033195" cy="1355463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A79EC7E5-C49E-97AF-DB2F-3FAAF63DD7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334" y="1417638"/>
            <a:ext cx="1807284" cy="1355463"/>
          </a:xfrm>
          <a:prstGeom prst="rect">
            <a:avLst/>
          </a:prstGeom>
        </p:spPr>
      </p:pic>
      <p:cxnSp>
        <p:nvCxnSpPr>
          <p:cNvPr id="15" name="Γραμμή σύνδεσης: Γωνιώδης 14">
            <a:extLst>
              <a:ext uri="{FF2B5EF4-FFF2-40B4-BE49-F238E27FC236}">
                <a16:creationId xmlns:a16="http://schemas.microsoft.com/office/drawing/2014/main" id="{FD9138FE-B7B2-57D2-853E-8C31B03C6693}"/>
              </a:ext>
            </a:extLst>
          </p:cNvPr>
          <p:cNvCxnSpPr>
            <a:cxnSpLocks/>
            <a:stCxn id="13" idx="2"/>
          </p:cNvCxnSpPr>
          <p:nvPr/>
        </p:nvCxnSpPr>
        <p:spPr>
          <a:xfrm rot="16200000" flipH="1">
            <a:off x="1111373" y="2683704"/>
            <a:ext cx="855254" cy="103404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Γραμμή σύνδεσης: Γωνιώδης 16">
            <a:extLst>
              <a:ext uri="{FF2B5EF4-FFF2-40B4-BE49-F238E27FC236}">
                <a16:creationId xmlns:a16="http://schemas.microsoft.com/office/drawing/2014/main" id="{B758B85A-1D0C-6989-102B-8A6EC9F8088C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38715" y="4316231"/>
            <a:ext cx="855254" cy="103404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717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Καταγραφή Αποτελεσμάτων</a:t>
            </a:r>
          </a:p>
        </p:txBody>
      </p:sp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919C8569-FAE8-9507-E0F4-F3D3D1922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483048"/>
              </p:ext>
            </p:extLst>
          </p:nvPr>
        </p:nvGraphicFramePr>
        <p:xfrm>
          <a:off x="457200" y="2269863"/>
          <a:ext cx="7535731" cy="341017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220497">
                  <a:extLst>
                    <a:ext uri="{9D8B030D-6E8A-4147-A177-3AD203B41FA5}">
                      <a16:colId xmlns:a16="http://schemas.microsoft.com/office/drawing/2014/main" val="1980170381"/>
                    </a:ext>
                  </a:extLst>
                </a:gridCol>
                <a:gridCol w="1220497">
                  <a:extLst>
                    <a:ext uri="{9D8B030D-6E8A-4147-A177-3AD203B41FA5}">
                      <a16:colId xmlns:a16="http://schemas.microsoft.com/office/drawing/2014/main" val="4014403521"/>
                    </a:ext>
                  </a:extLst>
                </a:gridCol>
                <a:gridCol w="1890879">
                  <a:extLst>
                    <a:ext uri="{9D8B030D-6E8A-4147-A177-3AD203B41FA5}">
                      <a16:colId xmlns:a16="http://schemas.microsoft.com/office/drawing/2014/main" val="2925589621"/>
                    </a:ext>
                  </a:extLst>
                </a:gridCol>
                <a:gridCol w="2001220">
                  <a:extLst>
                    <a:ext uri="{9D8B030D-6E8A-4147-A177-3AD203B41FA5}">
                      <a16:colId xmlns:a16="http://schemas.microsoft.com/office/drawing/2014/main" val="3634626092"/>
                    </a:ext>
                  </a:extLst>
                </a:gridCol>
                <a:gridCol w="1202638">
                  <a:extLst>
                    <a:ext uri="{9D8B030D-6E8A-4147-A177-3AD203B41FA5}">
                      <a16:colId xmlns:a16="http://schemas.microsoft.com/office/drawing/2014/main" val="1058048913"/>
                    </a:ext>
                  </a:extLst>
                </a:gridCol>
              </a:tblGrid>
              <a:tr h="1845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l-GR" sz="2000" dirty="0">
                          <a:effectLst/>
                        </a:rPr>
                        <a:t>Μέτρηση</a:t>
                      </a:r>
                      <a:endParaRPr lang="el-GR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l-GR" sz="2000" dirty="0">
                          <a:effectLst/>
                        </a:rPr>
                        <a:t> Μέση Τιμή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l-GR" sz="2000" dirty="0">
                          <a:effectLst/>
                        </a:rPr>
                        <a:t>Ζ-</a:t>
                      </a:r>
                      <a:r>
                        <a:rPr lang="el-GR" sz="2000" dirty="0" err="1">
                          <a:effectLst/>
                        </a:rPr>
                        <a:t>potential</a:t>
                      </a:r>
                      <a:r>
                        <a:rPr lang="el-GR" sz="2000" dirty="0">
                          <a:effectLst/>
                        </a:rPr>
                        <a:t> (</a:t>
                      </a:r>
                      <a:r>
                        <a:rPr lang="el-GR" sz="2000" dirty="0" err="1">
                          <a:effectLst/>
                        </a:rPr>
                        <a:t>mV</a:t>
                      </a:r>
                      <a:r>
                        <a:rPr lang="el-GR" sz="2000" dirty="0">
                          <a:effectLst/>
                        </a:rPr>
                        <a:t>)</a:t>
                      </a:r>
                      <a:endParaRPr lang="el-GR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Mobility (µ</a:t>
                      </a:r>
                      <a:r>
                        <a:rPr lang="en-US" sz="2000" dirty="0" err="1">
                          <a:effectLst/>
                        </a:rPr>
                        <a:t>m·cm</a:t>
                      </a:r>
                      <a:r>
                        <a:rPr lang="en-US" sz="2000" dirty="0">
                          <a:effectLst/>
                        </a:rPr>
                        <a:t>/V·s </a:t>
                      </a:r>
                      <a:r>
                        <a:rPr lang="el-GR" sz="2000" dirty="0">
                          <a:effectLst/>
                        </a:rPr>
                        <a:t>ή</a:t>
                      </a:r>
                      <a:r>
                        <a:rPr lang="en-US" sz="2000" dirty="0">
                          <a:effectLst/>
                        </a:rPr>
                        <a:t> m²/V·s)</a:t>
                      </a:r>
                      <a:endParaRPr lang="el-GR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l-GR" sz="2000" dirty="0" err="1">
                          <a:effectLst/>
                        </a:rPr>
                        <a:t>Conductivity</a:t>
                      </a:r>
                      <a:r>
                        <a:rPr lang="el-GR" sz="2000" dirty="0">
                          <a:effectLst/>
                        </a:rPr>
                        <a:t> (</a:t>
                      </a:r>
                      <a:r>
                        <a:rPr lang="el-GR" sz="2000" dirty="0" err="1">
                          <a:effectLst/>
                        </a:rPr>
                        <a:t>mS</a:t>
                      </a:r>
                      <a:r>
                        <a:rPr lang="el-GR" sz="2000" dirty="0">
                          <a:effectLst/>
                        </a:rPr>
                        <a:t>/</a:t>
                      </a:r>
                      <a:r>
                        <a:rPr lang="el-GR" sz="2000" dirty="0" err="1">
                          <a:effectLst/>
                        </a:rPr>
                        <a:t>cm</a:t>
                      </a:r>
                      <a:r>
                        <a:rPr lang="el-GR" sz="2000" dirty="0">
                          <a:effectLst/>
                        </a:rPr>
                        <a:t>)</a:t>
                      </a:r>
                      <a:endParaRPr lang="el-GR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pH</a:t>
                      </a:r>
                      <a:endParaRPr lang="el-GR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95398415"/>
                  </a:ext>
                </a:extLst>
              </a:tr>
              <a:tr h="521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l-GR" sz="2000" dirty="0">
                          <a:effectLst/>
                        </a:rPr>
                        <a:t>Γάλα 3,5%</a:t>
                      </a:r>
                      <a:endParaRPr lang="el-GR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l-GR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l-G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l-G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l-G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4113223764"/>
                  </a:ext>
                </a:extLst>
              </a:tr>
              <a:tr h="521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l-GR" sz="2000" dirty="0">
                          <a:effectLst/>
                        </a:rPr>
                        <a:t>Γάλα 1,5%</a:t>
                      </a:r>
                      <a:endParaRPr lang="el-GR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l-GR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l-GR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l-GR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l-GR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281171472"/>
                  </a:ext>
                </a:extLst>
              </a:tr>
              <a:tr h="521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l-GR" sz="2000" dirty="0">
                          <a:effectLst/>
                        </a:rPr>
                        <a:t>Μαγιονέζα</a:t>
                      </a:r>
                      <a:endParaRPr lang="el-GR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l-G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l-G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l-G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l-GR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8485428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C0CCF94-9536-4A63-8FF2-E37827C92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970655A-F4C2-4D7E-BAB6-D3BFC5CA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8174"/>
            <a:ext cx="9144000" cy="4939827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558432 w 12192000"/>
              <a:gd name="connsiteY144" fmla="*/ 269194 h 4939827"/>
              <a:gd name="connsiteX145" fmla="*/ 4635061 w 12192000"/>
              <a:gd name="connsiteY145" fmla="*/ 280682 h 4939827"/>
              <a:gd name="connsiteX146" fmla="*/ 4680829 w 12192000"/>
              <a:gd name="connsiteY146" fmla="*/ 287953 h 4939827"/>
              <a:gd name="connsiteX147" fmla="*/ 4807427 w 12192000"/>
              <a:gd name="connsiteY147" fmla="*/ 276835 h 4939827"/>
              <a:gd name="connsiteX148" fmla="*/ 5028933 w 12192000"/>
              <a:gd name="connsiteY148" fmla="*/ 183887 h 4939827"/>
              <a:gd name="connsiteX149" fmla="*/ 5093642 w 12192000"/>
              <a:gd name="connsiteY149" fmla="*/ 177214 h 4939827"/>
              <a:gd name="connsiteX150" fmla="*/ 5102642 w 12192000"/>
              <a:gd name="connsiteY150" fmla="*/ 186816 h 4939827"/>
              <a:gd name="connsiteX151" fmla="*/ 5193590 w 12192000"/>
              <a:gd name="connsiteY151" fmla="*/ 136361 h 4939827"/>
              <a:gd name="connsiteX152" fmla="*/ 5323922 w 12192000"/>
              <a:gd name="connsiteY152" fmla="*/ 146332 h 4939827"/>
              <a:gd name="connsiteX153" fmla="*/ 5421860 w 12192000"/>
              <a:gd name="connsiteY153" fmla="*/ 167298 h 4939827"/>
              <a:gd name="connsiteX154" fmla="*/ 5476948 w 12192000"/>
              <a:gd name="connsiteY154" fmla="*/ 173249 h 4939827"/>
              <a:gd name="connsiteX155" fmla="*/ 5516842 w 12192000"/>
              <a:gd name="connsiteY155" fmla="*/ 184018 h 4939827"/>
              <a:gd name="connsiteX156" fmla="*/ 5619415 w 12192000"/>
              <a:gd name="connsiteY156" fmla="*/ 176781 h 4939827"/>
              <a:gd name="connsiteX157" fmla="*/ 5789867 w 12192000"/>
              <a:gd name="connsiteY157" fmla="*/ 150304 h 4939827"/>
              <a:gd name="connsiteX158" fmla="*/ 5825953 w 12192000"/>
              <a:gd name="connsiteY158" fmla="*/ 147907 h 4939827"/>
              <a:gd name="connsiteX159" fmla="*/ 5856168 w 12192000"/>
              <a:gd name="connsiteY159" fmla="*/ 158719 h 4939827"/>
              <a:gd name="connsiteX160" fmla="*/ 5862476 w 12192000"/>
              <a:gd name="connsiteY160" fmla="*/ 172447 h 4939827"/>
              <a:gd name="connsiteX161" fmla="*/ 5882195 w 12192000"/>
              <a:gd name="connsiteY161" fmla="*/ 173195 h 4939827"/>
              <a:gd name="connsiteX162" fmla="*/ 5887271 w 12192000"/>
              <a:gd name="connsiteY162" fmla="*/ 176084 h 4939827"/>
              <a:gd name="connsiteX163" fmla="*/ 5916552 w 12192000"/>
              <a:gd name="connsiteY163" fmla="*/ 189955 h 4939827"/>
              <a:gd name="connsiteX164" fmla="*/ 5983240 w 12192000"/>
              <a:gd name="connsiteY164" fmla="*/ 152755 h 4939827"/>
              <a:gd name="connsiteX165" fmla="*/ 6061852 w 12192000"/>
              <a:gd name="connsiteY165" fmla="*/ 161953 h 4939827"/>
              <a:gd name="connsiteX166" fmla="*/ 6408386 w 12192000"/>
              <a:gd name="connsiteY166" fmla="*/ 157590 h 4939827"/>
              <a:gd name="connsiteX167" fmla="*/ 6531386 w 12192000"/>
              <a:gd name="connsiteY167" fmla="*/ 156103 h 4939827"/>
              <a:gd name="connsiteX168" fmla="*/ 6721509 w 12192000"/>
              <a:gd name="connsiteY168" fmla="*/ 54829 h 4939827"/>
              <a:gd name="connsiteX169" fmla="*/ 6947884 w 12192000"/>
              <a:gd name="connsiteY169" fmla="*/ 47587 h 4939827"/>
              <a:gd name="connsiteX170" fmla="*/ 6965101 w 12192000"/>
              <a:gd name="connsiteY170" fmla="*/ 25718 h 4939827"/>
              <a:gd name="connsiteX171" fmla="*/ 6986370 w 12192000"/>
              <a:gd name="connsiteY171" fmla="*/ 12659 h 4939827"/>
              <a:gd name="connsiteX172" fmla="*/ 6989536 w 12192000"/>
              <a:gd name="connsiteY172" fmla="*/ 14528 h 4939827"/>
              <a:gd name="connsiteX173" fmla="*/ 7015933 w 12192000"/>
              <a:gd name="connsiteY173" fmla="*/ 9653 h 4939827"/>
              <a:gd name="connsiteX174" fmla="*/ 7020592 w 12192000"/>
              <a:gd name="connsiteY174" fmla="*/ 1651 h 4939827"/>
              <a:gd name="connsiteX175" fmla="*/ 7025905 w 12192000"/>
              <a:gd name="connsiteY17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680829 w 12192000"/>
              <a:gd name="connsiteY145" fmla="*/ 287953 h 4939827"/>
              <a:gd name="connsiteX146" fmla="*/ 4807427 w 12192000"/>
              <a:gd name="connsiteY146" fmla="*/ 276835 h 4939827"/>
              <a:gd name="connsiteX147" fmla="*/ 5028933 w 12192000"/>
              <a:gd name="connsiteY147" fmla="*/ 183887 h 4939827"/>
              <a:gd name="connsiteX148" fmla="*/ 5093642 w 12192000"/>
              <a:gd name="connsiteY148" fmla="*/ 177214 h 4939827"/>
              <a:gd name="connsiteX149" fmla="*/ 5102642 w 12192000"/>
              <a:gd name="connsiteY149" fmla="*/ 186816 h 4939827"/>
              <a:gd name="connsiteX150" fmla="*/ 5193590 w 12192000"/>
              <a:gd name="connsiteY150" fmla="*/ 136361 h 4939827"/>
              <a:gd name="connsiteX151" fmla="*/ 5323922 w 12192000"/>
              <a:gd name="connsiteY151" fmla="*/ 146332 h 4939827"/>
              <a:gd name="connsiteX152" fmla="*/ 5421860 w 12192000"/>
              <a:gd name="connsiteY152" fmla="*/ 167298 h 4939827"/>
              <a:gd name="connsiteX153" fmla="*/ 5476948 w 12192000"/>
              <a:gd name="connsiteY153" fmla="*/ 173249 h 4939827"/>
              <a:gd name="connsiteX154" fmla="*/ 5516842 w 12192000"/>
              <a:gd name="connsiteY154" fmla="*/ 184018 h 4939827"/>
              <a:gd name="connsiteX155" fmla="*/ 5619415 w 12192000"/>
              <a:gd name="connsiteY155" fmla="*/ 176781 h 4939827"/>
              <a:gd name="connsiteX156" fmla="*/ 5789867 w 12192000"/>
              <a:gd name="connsiteY156" fmla="*/ 150304 h 4939827"/>
              <a:gd name="connsiteX157" fmla="*/ 5825953 w 12192000"/>
              <a:gd name="connsiteY157" fmla="*/ 147907 h 4939827"/>
              <a:gd name="connsiteX158" fmla="*/ 5856168 w 12192000"/>
              <a:gd name="connsiteY158" fmla="*/ 158719 h 4939827"/>
              <a:gd name="connsiteX159" fmla="*/ 5862476 w 12192000"/>
              <a:gd name="connsiteY159" fmla="*/ 172447 h 4939827"/>
              <a:gd name="connsiteX160" fmla="*/ 5882195 w 12192000"/>
              <a:gd name="connsiteY160" fmla="*/ 173195 h 4939827"/>
              <a:gd name="connsiteX161" fmla="*/ 5887271 w 12192000"/>
              <a:gd name="connsiteY161" fmla="*/ 176084 h 4939827"/>
              <a:gd name="connsiteX162" fmla="*/ 5916552 w 12192000"/>
              <a:gd name="connsiteY162" fmla="*/ 189955 h 4939827"/>
              <a:gd name="connsiteX163" fmla="*/ 5983240 w 12192000"/>
              <a:gd name="connsiteY163" fmla="*/ 152755 h 4939827"/>
              <a:gd name="connsiteX164" fmla="*/ 6061852 w 12192000"/>
              <a:gd name="connsiteY164" fmla="*/ 161953 h 4939827"/>
              <a:gd name="connsiteX165" fmla="*/ 6408386 w 12192000"/>
              <a:gd name="connsiteY165" fmla="*/ 157590 h 4939827"/>
              <a:gd name="connsiteX166" fmla="*/ 6531386 w 12192000"/>
              <a:gd name="connsiteY166" fmla="*/ 156103 h 4939827"/>
              <a:gd name="connsiteX167" fmla="*/ 6721509 w 12192000"/>
              <a:gd name="connsiteY167" fmla="*/ 54829 h 4939827"/>
              <a:gd name="connsiteX168" fmla="*/ 6947884 w 12192000"/>
              <a:gd name="connsiteY168" fmla="*/ 47587 h 4939827"/>
              <a:gd name="connsiteX169" fmla="*/ 6965101 w 12192000"/>
              <a:gd name="connsiteY169" fmla="*/ 25718 h 4939827"/>
              <a:gd name="connsiteX170" fmla="*/ 6986370 w 12192000"/>
              <a:gd name="connsiteY170" fmla="*/ 12659 h 4939827"/>
              <a:gd name="connsiteX171" fmla="*/ 6989536 w 12192000"/>
              <a:gd name="connsiteY171" fmla="*/ 14528 h 4939827"/>
              <a:gd name="connsiteX172" fmla="*/ 7015933 w 12192000"/>
              <a:gd name="connsiteY172" fmla="*/ 9653 h 4939827"/>
              <a:gd name="connsiteX173" fmla="*/ 7020592 w 12192000"/>
              <a:gd name="connsiteY173" fmla="*/ 1651 h 4939827"/>
              <a:gd name="connsiteX174" fmla="*/ 7025905 w 12192000"/>
              <a:gd name="connsiteY17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08386 w 12192000"/>
              <a:gd name="connsiteY164" fmla="*/ 157590 h 4939827"/>
              <a:gd name="connsiteX165" fmla="*/ 6531386 w 12192000"/>
              <a:gd name="connsiteY165" fmla="*/ 156103 h 4939827"/>
              <a:gd name="connsiteX166" fmla="*/ 6721509 w 12192000"/>
              <a:gd name="connsiteY166" fmla="*/ 54829 h 4939827"/>
              <a:gd name="connsiteX167" fmla="*/ 6947884 w 12192000"/>
              <a:gd name="connsiteY167" fmla="*/ 47587 h 4939827"/>
              <a:gd name="connsiteX168" fmla="*/ 6965101 w 12192000"/>
              <a:gd name="connsiteY168" fmla="*/ 25718 h 4939827"/>
              <a:gd name="connsiteX169" fmla="*/ 6986370 w 12192000"/>
              <a:gd name="connsiteY169" fmla="*/ 12659 h 4939827"/>
              <a:gd name="connsiteX170" fmla="*/ 6989536 w 12192000"/>
              <a:gd name="connsiteY170" fmla="*/ 14528 h 4939827"/>
              <a:gd name="connsiteX171" fmla="*/ 7015933 w 12192000"/>
              <a:gd name="connsiteY171" fmla="*/ 9653 h 4939827"/>
              <a:gd name="connsiteX172" fmla="*/ 7020592 w 12192000"/>
              <a:gd name="connsiteY172" fmla="*/ 1651 h 4939827"/>
              <a:gd name="connsiteX173" fmla="*/ 7025905 w 12192000"/>
              <a:gd name="connsiteY17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21509 w 12192000"/>
              <a:gd name="connsiteY165" fmla="*/ 54829 h 4939827"/>
              <a:gd name="connsiteX166" fmla="*/ 6947884 w 12192000"/>
              <a:gd name="connsiteY166" fmla="*/ 47587 h 4939827"/>
              <a:gd name="connsiteX167" fmla="*/ 6965101 w 12192000"/>
              <a:gd name="connsiteY167" fmla="*/ 25718 h 4939827"/>
              <a:gd name="connsiteX168" fmla="*/ 6986370 w 12192000"/>
              <a:gd name="connsiteY168" fmla="*/ 12659 h 4939827"/>
              <a:gd name="connsiteX169" fmla="*/ 6989536 w 12192000"/>
              <a:gd name="connsiteY169" fmla="*/ 14528 h 4939827"/>
              <a:gd name="connsiteX170" fmla="*/ 7015933 w 12192000"/>
              <a:gd name="connsiteY170" fmla="*/ 9653 h 4939827"/>
              <a:gd name="connsiteX171" fmla="*/ 7020592 w 12192000"/>
              <a:gd name="connsiteY171" fmla="*/ 1651 h 4939827"/>
              <a:gd name="connsiteX172" fmla="*/ 7025905 w 12192000"/>
              <a:gd name="connsiteY17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947884 w 12192000"/>
              <a:gd name="connsiteY165" fmla="*/ 47587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152287 w 12192000"/>
              <a:gd name="connsiteY163" fmla="*/ 116736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56458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922756 w 12192000"/>
              <a:gd name="connsiteY135" fmla="*/ 194044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98001 w 12192000"/>
              <a:gd name="connsiteY124" fmla="*/ 231941 h 4939827"/>
              <a:gd name="connsiteX125" fmla="*/ 3561557 w 12192000"/>
              <a:gd name="connsiteY125" fmla="*/ 228095 h 4939827"/>
              <a:gd name="connsiteX126" fmla="*/ 3611920 w 12192000"/>
              <a:gd name="connsiteY126" fmla="*/ 218094 h 4939827"/>
              <a:gd name="connsiteX127" fmla="*/ 3620528 w 12192000"/>
              <a:gd name="connsiteY127" fmla="*/ 218788 h 4939827"/>
              <a:gd name="connsiteX128" fmla="*/ 3620766 w 12192000"/>
              <a:gd name="connsiteY128" fmla="*/ 218511 h 4939827"/>
              <a:gd name="connsiteX129" fmla="*/ 3629977 w 12192000"/>
              <a:gd name="connsiteY129" fmla="*/ 218664 h 4939827"/>
              <a:gd name="connsiteX130" fmla="*/ 3636217 w 12192000"/>
              <a:gd name="connsiteY130" fmla="*/ 220048 h 4939827"/>
              <a:gd name="connsiteX131" fmla="*/ 3709484 w 12192000"/>
              <a:gd name="connsiteY131" fmla="*/ 186927 h 4939827"/>
              <a:gd name="connsiteX132" fmla="*/ 3761342 w 12192000"/>
              <a:gd name="connsiteY132" fmla="*/ 177474 h 4939827"/>
              <a:gd name="connsiteX133" fmla="*/ 3799748 w 12192000"/>
              <a:gd name="connsiteY133" fmla="*/ 167154 h 4939827"/>
              <a:gd name="connsiteX134" fmla="*/ 3922756 w 12192000"/>
              <a:gd name="connsiteY134" fmla="*/ 194044 h 4939827"/>
              <a:gd name="connsiteX135" fmla="*/ 4028476 w 12192000"/>
              <a:gd name="connsiteY135" fmla="*/ 223679 h 4939827"/>
              <a:gd name="connsiteX136" fmla="*/ 4191582 w 12192000"/>
              <a:gd name="connsiteY136" fmla="*/ 238952 h 4939827"/>
              <a:gd name="connsiteX137" fmla="*/ 4251024 w 12192000"/>
              <a:gd name="connsiteY137" fmla="*/ 240874 h 4939827"/>
              <a:gd name="connsiteX138" fmla="*/ 4355275 w 12192000"/>
              <a:gd name="connsiteY138" fmla="*/ 260205 h 4939827"/>
              <a:gd name="connsiteX139" fmla="*/ 4423807 w 12192000"/>
              <a:gd name="connsiteY139" fmla="*/ 270366 h 4939827"/>
              <a:gd name="connsiteX140" fmla="*/ 4558432 w 12192000"/>
              <a:gd name="connsiteY140" fmla="*/ 269194 h 4939827"/>
              <a:gd name="connsiteX141" fmla="*/ 4635061 w 12192000"/>
              <a:gd name="connsiteY141" fmla="*/ 280682 h 4939827"/>
              <a:gd name="connsiteX142" fmla="*/ 4807427 w 12192000"/>
              <a:gd name="connsiteY142" fmla="*/ 276835 h 4939827"/>
              <a:gd name="connsiteX143" fmla="*/ 5028933 w 12192000"/>
              <a:gd name="connsiteY143" fmla="*/ 183887 h 4939827"/>
              <a:gd name="connsiteX144" fmla="*/ 5093642 w 12192000"/>
              <a:gd name="connsiteY144" fmla="*/ 177214 h 4939827"/>
              <a:gd name="connsiteX145" fmla="*/ 5102642 w 12192000"/>
              <a:gd name="connsiteY145" fmla="*/ 186816 h 4939827"/>
              <a:gd name="connsiteX146" fmla="*/ 5193590 w 12192000"/>
              <a:gd name="connsiteY146" fmla="*/ 156458 h 4939827"/>
              <a:gd name="connsiteX147" fmla="*/ 5323922 w 12192000"/>
              <a:gd name="connsiteY147" fmla="*/ 146332 h 4939827"/>
              <a:gd name="connsiteX148" fmla="*/ 5421860 w 12192000"/>
              <a:gd name="connsiteY148" fmla="*/ 167298 h 4939827"/>
              <a:gd name="connsiteX149" fmla="*/ 5476948 w 12192000"/>
              <a:gd name="connsiteY149" fmla="*/ 173249 h 4939827"/>
              <a:gd name="connsiteX150" fmla="*/ 5516842 w 12192000"/>
              <a:gd name="connsiteY150" fmla="*/ 184018 h 4939827"/>
              <a:gd name="connsiteX151" fmla="*/ 5619415 w 12192000"/>
              <a:gd name="connsiteY151" fmla="*/ 176781 h 4939827"/>
              <a:gd name="connsiteX152" fmla="*/ 5789867 w 12192000"/>
              <a:gd name="connsiteY152" fmla="*/ 150304 h 4939827"/>
              <a:gd name="connsiteX153" fmla="*/ 5825953 w 12192000"/>
              <a:gd name="connsiteY153" fmla="*/ 147907 h 4939827"/>
              <a:gd name="connsiteX154" fmla="*/ 5856168 w 12192000"/>
              <a:gd name="connsiteY154" fmla="*/ 158719 h 4939827"/>
              <a:gd name="connsiteX155" fmla="*/ 5862476 w 12192000"/>
              <a:gd name="connsiteY155" fmla="*/ 172447 h 4939827"/>
              <a:gd name="connsiteX156" fmla="*/ 5882195 w 12192000"/>
              <a:gd name="connsiteY156" fmla="*/ 173195 h 4939827"/>
              <a:gd name="connsiteX157" fmla="*/ 5887271 w 12192000"/>
              <a:gd name="connsiteY157" fmla="*/ 176084 h 4939827"/>
              <a:gd name="connsiteX158" fmla="*/ 5921577 w 12192000"/>
              <a:gd name="connsiteY158" fmla="*/ 169858 h 4939827"/>
              <a:gd name="connsiteX159" fmla="*/ 5983240 w 12192000"/>
              <a:gd name="connsiteY159" fmla="*/ 152755 h 4939827"/>
              <a:gd name="connsiteX160" fmla="*/ 6152287 w 12192000"/>
              <a:gd name="connsiteY160" fmla="*/ 116736 h 4939827"/>
              <a:gd name="connsiteX161" fmla="*/ 6415830 w 12192000"/>
              <a:gd name="connsiteY161" fmla="*/ 136006 h 4939827"/>
              <a:gd name="connsiteX162" fmla="*/ 6756965 w 12192000"/>
              <a:gd name="connsiteY162" fmla="*/ 57636 h 4939827"/>
              <a:gd name="connsiteX163" fmla="*/ 6819400 w 12192000"/>
              <a:gd name="connsiteY163" fmla="*/ 30742 h 4939827"/>
              <a:gd name="connsiteX164" fmla="*/ 6986370 w 12192000"/>
              <a:gd name="connsiteY164" fmla="*/ 12659 h 4939827"/>
              <a:gd name="connsiteX165" fmla="*/ 6989536 w 12192000"/>
              <a:gd name="connsiteY165" fmla="*/ 14528 h 4939827"/>
              <a:gd name="connsiteX166" fmla="*/ 7015933 w 12192000"/>
              <a:gd name="connsiteY166" fmla="*/ 9653 h 4939827"/>
              <a:gd name="connsiteX167" fmla="*/ 7020592 w 12192000"/>
              <a:gd name="connsiteY167" fmla="*/ 1651 h 4939827"/>
              <a:gd name="connsiteX168" fmla="*/ 7025905 w 12192000"/>
              <a:gd name="connsiteY16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30844 w 12192000"/>
              <a:gd name="connsiteY115" fmla="*/ 225861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3030844 w 12192000"/>
              <a:gd name="connsiteY114" fmla="*/ 225861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87089 w 12192000"/>
              <a:gd name="connsiteY55" fmla="*/ 303891 h 4939827"/>
              <a:gd name="connsiteX56" fmla="*/ 9371484 w 12192000"/>
              <a:gd name="connsiteY56" fmla="*/ 329634 h 4939827"/>
              <a:gd name="connsiteX57" fmla="*/ 9404829 w 12192000"/>
              <a:gd name="connsiteY57" fmla="*/ 339038 h 4939827"/>
              <a:gd name="connsiteX58" fmla="*/ 9427021 w 12192000"/>
              <a:gd name="connsiteY58" fmla="*/ 358784 h 4939827"/>
              <a:gd name="connsiteX59" fmla="*/ 9670844 w 12192000"/>
              <a:gd name="connsiteY59" fmla="*/ 405128 h 4939827"/>
              <a:gd name="connsiteX60" fmla="*/ 9816083 w 12192000"/>
              <a:gd name="connsiteY60" fmla="*/ 416573 h 4939827"/>
              <a:gd name="connsiteX61" fmla="*/ 9936741 w 12192000"/>
              <a:gd name="connsiteY61" fmla="*/ 437044 h 4939827"/>
              <a:gd name="connsiteX62" fmla="*/ 10050093 w 12192000"/>
              <a:gd name="connsiteY62" fmla="*/ 443783 h 4939827"/>
              <a:gd name="connsiteX63" fmla="*/ 10130090 w 12192000"/>
              <a:gd name="connsiteY63" fmla="*/ 459520 h 4939827"/>
              <a:gd name="connsiteX64" fmla="*/ 10173456 w 12192000"/>
              <a:gd name="connsiteY64" fmla="*/ 457749 h 4939827"/>
              <a:gd name="connsiteX65" fmla="*/ 10218232 w 12192000"/>
              <a:gd name="connsiteY65" fmla="*/ 459820 h 4939827"/>
              <a:gd name="connsiteX66" fmla="*/ 10354176 w 12192000"/>
              <a:gd name="connsiteY66" fmla="*/ 471377 h 4939827"/>
              <a:gd name="connsiteX67" fmla="*/ 10430681 w 12192000"/>
              <a:gd name="connsiteY67" fmla="*/ 481226 h 4939827"/>
              <a:gd name="connsiteX68" fmla="*/ 10478169 w 12192000"/>
              <a:gd name="connsiteY68" fmla="*/ 481774 h 4939827"/>
              <a:gd name="connsiteX69" fmla="*/ 10540907 w 12192000"/>
              <a:gd name="connsiteY69" fmla="*/ 485607 h 4939827"/>
              <a:gd name="connsiteX70" fmla="*/ 10614941 w 12192000"/>
              <a:gd name="connsiteY70" fmla="*/ 487592 h 4939827"/>
              <a:gd name="connsiteX71" fmla="*/ 10674098 w 12192000"/>
              <a:gd name="connsiteY71" fmla="*/ 521656 h 4939827"/>
              <a:gd name="connsiteX72" fmla="*/ 10874834 w 12192000"/>
              <a:gd name="connsiteY72" fmla="*/ 574867 h 4939827"/>
              <a:gd name="connsiteX73" fmla="*/ 10944981 w 12192000"/>
              <a:gd name="connsiteY73" fmla="*/ 615042 h 4939827"/>
              <a:gd name="connsiteX74" fmla="*/ 11006376 w 12192000"/>
              <a:gd name="connsiteY74" fmla="*/ 645957 h 4939827"/>
              <a:gd name="connsiteX75" fmla="*/ 11076308 w 12192000"/>
              <a:gd name="connsiteY75" fmla="*/ 675698 h 4939827"/>
              <a:gd name="connsiteX76" fmla="*/ 11148789 w 12192000"/>
              <a:gd name="connsiteY76" fmla="*/ 685041 h 4939827"/>
              <a:gd name="connsiteX77" fmla="*/ 11249129 w 12192000"/>
              <a:gd name="connsiteY77" fmla="*/ 684218 h 4939827"/>
              <a:gd name="connsiteX78" fmla="*/ 11299915 w 12192000"/>
              <a:gd name="connsiteY78" fmla="*/ 692177 h 4939827"/>
              <a:gd name="connsiteX79" fmla="*/ 11386973 w 12192000"/>
              <a:gd name="connsiteY79" fmla="*/ 708209 h 4939827"/>
              <a:gd name="connsiteX80" fmla="*/ 11500105 w 12192000"/>
              <a:gd name="connsiteY80" fmla="*/ 735014 h 4939827"/>
              <a:gd name="connsiteX81" fmla="*/ 11621735 w 12192000"/>
              <a:gd name="connsiteY81" fmla="*/ 789584 h 4939827"/>
              <a:gd name="connsiteX82" fmla="*/ 11691200 w 12192000"/>
              <a:gd name="connsiteY82" fmla="*/ 867902 h 4939827"/>
              <a:gd name="connsiteX83" fmla="*/ 11819427 w 12192000"/>
              <a:gd name="connsiteY83" fmla="*/ 911634 h 4939827"/>
              <a:gd name="connsiteX84" fmla="*/ 11969720 w 12192000"/>
              <a:gd name="connsiteY84" fmla="*/ 964737 h 4939827"/>
              <a:gd name="connsiteX85" fmla="*/ 12055766 w 12192000"/>
              <a:gd name="connsiteY85" fmla="*/ 991268 h 4939827"/>
              <a:gd name="connsiteX86" fmla="*/ 12171539 w 12192000"/>
              <a:gd name="connsiteY86" fmla="*/ 995427 h 4939827"/>
              <a:gd name="connsiteX87" fmla="*/ 12187831 w 12192000"/>
              <a:gd name="connsiteY87" fmla="*/ 996580 h 4939827"/>
              <a:gd name="connsiteX88" fmla="*/ 12192000 w 12192000"/>
              <a:gd name="connsiteY88" fmla="*/ 996726 h 4939827"/>
              <a:gd name="connsiteX89" fmla="*/ 12192000 w 12192000"/>
              <a:gd name="connsiteY89" fmla="*/ 4939827 h 4939827"/>
              <a:gd name="connsiteX90" fmla="*/ 0 w 12192000"/>
              <a:gd name="connsiteY90" fmla="*/ 4939827 h 4939827"/>
              <a:gd name="connsiteX91" fmla="*/ 0 w 12192000"/>
              <a:gd name="connsiteY91" fmla="*/ 512043 h 4939827"/>
              <a:gd name="connsiteX92" fmla="*/ 7381 w 12192000"/>
              <a:gd name="connsiteY92" fmla="*/ 512580 h 4939827"/>
              <a:gd name="connsiteX93" fmla="*/ 100029 w 12192000"/>
              <a:gd name="connsiteY93" fmla="*/ 504758 h 4939827"/>
              <a:gd name="connsiteX94" fmla="*/ 155244 w 12192000"/>
              <a:gd name="connsiteY94" fmla="*/ 525130 h 4939827"/>
              <a:gd name="connsiteX95" fmla="*/ 254366 w 12192000"/>
              <a:gd name="connsiteY95" fmla="*/ 534449 h 4939827"/>
              <a:gd name="connsiteX96" fmla="*/ 447292 w 12192000"/>
              <a:gd name="connsiteY96" fmla="*/ 542725 h 4939827"/>
              <a:gd name="connsiteX97" fmla="*/ 628105 w 12192000"/>
              <a:gd name="connsiteY97" fmla="*/ 547853 h 4939827"/>
              <a:gd name="connsiteX98" fmla="*/ 783146 w 12192000"/>
              <a:gd name="connsiteY98" fmla="*/ 591799 h 4939827"/>
              <a:gd name="connsiteX99" fmla="*/ 1043676 w 12192000"/>
              <a:gd name="connsiteY99" fmla="*/ 591887 h 4939827"/>
              <a:gd name="connsiteX100" fmla="*/ 1281816 w 12192000"/>
              <a:gd name="connsiteY100" fmla="*/ 520946 h 4939827"/>
              <a:gd name="connsiteX101" fmla="*/ 1486347 w 12192000"/>
              <a:gd name="connsiteY101" fmla="*/ 487310 h 4939827"/>
              <a:gd name="connsiteX102" fmla="*/ 1568079 w 12192000"/>
              <a:gd name="connsiteY102" fmla="*/ 462531 h 4939827"/>
              <a:gd name="connsiteX103" fmla="*/ 1622516 w 12192000"/>
              <a:gd name="connsiteY103" fmla="*/ 466058 h 4939827"/>
              <a:gd name="connsiteX104" fmla="*/ 1655457 w 12192000"/>
              <a:gd name="connsiteY104" fmla="*/ 465359 h 4939827"/>
              <a:gd name="connsiteX105" fmla="*/ 1717454 w 12192000"/>
              <a:gd name="connsiteY105" fmla="*/ 417203 h 4939827"/>
              <a:gd name="connsiteX106" fmla="*/ 1913794 w 12192000"/>
              <a:gd name="connsiteY106" fmla="*/ 365255 h 4939827"/>
              <a:gd name="connsiteX107" fmla="*/ 2129762 w 12192000"/>
              <a:gd name="connsiteY107" fmla="*/ 367832 h 4939827"/>
              <a:gd name="connsiteX108" fmla="*/ 2376970 w 12192000"/>
              <a:gd name="connsiteY108" fmla="*/ 350129 h 4939827"/>
              <a:gd name="connsiteX109" fmla="*/ 2480155 w 12192000"/>
              <a:gd name="connsiteY109" fmla="*/ 359227 h 4939827"/>
              <a:gd name="connsiteX110" fmla="*/ 2586782 w 12192000"/>
              <a:gd name="connsiteY110" fmla="*/ 339352 h 4939827"/>
              <a:gd name="connsiteX111" fmla="*/ 2679617 w 12192000"/>
              <a:gd name="connsiteY111" fmla="*/ 305383 h 4939827"/>
              <a:gd name="connsiteX112" fmla="*/ 2788947 w 12192000"/>
              <a:gd name="connsiteY112" fmla="*/ 250375 h 4939827"/>
              <a:gd name="connsiteX113" fmla="*/ 2965530 w 12192000"/>
              <a:gd name="connsiteY113" fmla="*/ 245958 h 4939827"/>
              <a:gd name="connsiteX114" fmla="*/ 3103677 w 12192000"/>
              <a:gd name="connsiteY114" fmla="*/ 209527 h 4939827"/>
              <a:gd name="connsiteX115" fmla="*/ 3126759 w 12192000"/>
              <a:gd name="connsiteY115" fmla="*/ 211226 h 4939827"/>
              <a:gd name="connsiteX116" fmla="*/ 3164020 w 12192000"/>
              <a:gd name="connsiteY116" fmla="*/ 212779 h 4939827"/>
              <a:gd name="connsiteX117" fmla="*/ 3285019 w 12192000"/>
              <a:gd name="connsiteY117" fmla="*/ 220535 h 4939827"/>
              <a:gd name="connsiteX118" fmla="*/ 3365154 w 12192000"/>
              <a:gd name="connsiteY118" fmla="*/ 226416 h 4939827"/>
              <a:gd name="connsiteX119" fmla="*/ 3367507 w 12192000"/>
              <a:gd name="connsiteY119" fmla="*/ 225416 h 4939827"/>
              <a:gd name="connsiteX120" fmla="*/ 3387567 w 12192000"/>
              <a:gd name="connsiteY120" fmla="*/ 227103 h 4939827"/>
              <a:gd name="connsiteX121" fmla="*/ 3498001 w 12192000"/>
              <a:gd name="connsiteY121" fmla="*/ 231941 h 4939827"/>
              <a:gd name="connsiteX122" fmla="*/ 3561557 w 12192000"/>
              <a:gd name="connsiteY122" fmla="*/ 228095 h 4939827"/>
              <a:gd name="connsiteX123" fmla="*/ 3611920 w 12192000"/>
              <a:gd name="connsiteY123" fmla="*/ 218094 h 4939827"/>
              <a:gd name="connsiteX124" fmla="*/ 3620528 w 12192000"/>
              <a:gd name="connsiteY124" fmla="*/ 218788 h 4939827"/>
              <a:gd name="connsiteX125" fmla="*/ 3620766 w 12192000"/>
              <a:gd name="connsiteY125" fmla="*/ 218511 h 4939827"/>
              <a:gd name="connsiteX126" fmla="*/ 3629977 w 12192000"/>
              <a:gd name="connsiteY126" fmla="*/ 218664 h 4939827"/>
              <a:gd name="connsiteX127" fmla="*/ 3636217 w 12192000"/>
              <a:gd name="connsiteY127" fmla="*/ 220048 h 4939827"/>
              <a:gd name="connsiteX128" fmla="*/ 3709484 w 12192000"/>
              <a:gd name="connsiteY128" fmla="*/ 186927 h 4939827"/>
              <a:gd name="connsiteX129" fmla="*/ 3761342 w 12192000"/>
              <a:gd name="connsiteY129" fmla="*/ 177474 h 4939827"/>
              <a:gd name="connsiteX130" fmla="*/ 3799748 w 12192000"/>
              <a:gd name="connsiteY130" fmla="*/ 167154 h 4939827"/>
              <a:gd name="connsiteX131" fmla="*/ 3922756 w 12192000"/>
              <a:gd name="connsiteY131" fmla="*/ 194044 h 4939827"/>
              <a:gd name="connsiteX132" fmla="*/ 4028476 w 12192000"/>
              <a:gd name="connsiteY132" fmla="*/ 223679 h 4939827"/>
              <a:gd name="connsiteX133" fmla="*/ 4191582 w 12192000"/>
              <a:gd name="connsiteY133" fmla="*/ 238952 h 4939827"/>
              <a:gd name="connsiteX134" fmla="*/ 4251024 w 12192000"/>
              <a:gd name="connsiteY134" fmla="*/ 240874 h 4939827"/>
              <a:gd name="connsiteX135" fmla="*/ 4355275 w 12192000"/>
              <a:gd name="connsiteY135" fmla="*/ 260205 h 4939827"/>
              <a:gd name="connsiteX136" fmla="*/ 4423807 w 12192000"/>
              <a:gd name="connsiteY136" fmla="*/ 270366 h 4939827"/>
              <a:gd name="connsiteX137" fmla="*/ 4558432 w 12192000"/>
              <a:gd name="connsiteY137" fmla="*/ 269194 h 4939827"/>
              <a:gd name="connsiteX138" fmla="*/ 4635061 w 12192000"/>
              <a:gd name="connsiteY138" fmla="*/ 280682 h 4939827"/>
              <a:gd name="connsiteX139" fmla="*/ 4807427 w 12192000"/>
              <a:gd name="connsiteY139" fmla="*/ 276835 h 4939827"/>
              <a:gd name="connsiteX140" fmla="*/ 5028933 w 12192000"/>
              <a:gd name="connsiteY140" fmla="*/ 183887 h 4939827"/>
              <a:gd name="connsiteX141" fmla="*/ 5093642 w 12192000"/>
              <a:gd name="connsiteY141" fmla="*/ 177214 h 4939827"/>
              <a:gd name="connsiteX142" fmla="*/ 5102642 w 12192000"/>
              <a:gd name="connsiteY142" fmla="*/ 186816 h 4939827"/>
              <a:gd name="connsiteX143" fmla="*/ 5193590 w 12192000"/>
              <a:gd name="connsiteY143" fmla="*/ 156458 h 4939827"/>
              <a:gd name="connsiteX144" fmla="*/ 5323922 w 12192000"/>
              <a:gd name="connsiteY144" fmla="*/ 146332 h 4939827"/>
              <a:gd name="connsiteX145" fmla="*/ 5421860 w 12192000"/>
              <a:gd name="connsiteY145" fmla="*/ 167298 h 4939827"/>
              <a:gd name="connsiteX146" fmla="*/ 5476948 w 12192000"/>
              <a:gd name="connsiteY146" fmla="*/ 173249 h 4939827"/>
              <a:gd name="connsiteX147" fmla="*/ 5516842 w 12192000"/>
              <a:gd name="connsiteY147" fmla="*/ 184018 h 4939827"/>
              <a:gd name="connsiteX148" fmla="*/ 5619415 w 12192000"/>
              <a:gd name="connsiteY148" fmla="*/ 176781 h 4939827"/>
              <a:gd name="connsiteX149" fmla="*/ 5789867 w 12192000"/>
              <a:gd name="connsiteY149" fmla="*/ 150304 h 4939827"/>
              <a:gd name="connsiteX150" fmla="*/ 5825953 w 12192000"/>
              <a:gd name="connsiteY150" fmla="*/ 147907 h 4939827"/>
              <a:gd name="connsiteX151" fmla="*/ 5856168 w 12192000"/>
              <a:gd name="connsiteY151" fmla="*/ 158719 h 4939827"/>
              <a:gd name="connsiteX152" fmla="*/ 5862476 w 12192000"/>
              <a:gd name="connsiteY152" fmla="*/ 172447 h 4939827"/>
              <a:gd name="connsiteX153" fmla="*/ 5882195 w 12192000"/>
              <a:gd name="connsiteY153" fmla="*/ 173195 h 4939827"/>
              <a:gd name="connsiteX154" fmla="*/ 5887271 w 12192000"/>
              <a:gd name="connsiteY154" fmla="*/ 176084 h 4939827"/>
              <a:gd name="connsiteX155" fmla="*/ 5921577 w 12192000"/>
              <a:gd name="connsiteY155" fmla="*/ 169858 h 4939827"/>
              <a:gd name="connsiteX156" fmla="*/ 5983240 w 12192000"/>
              <a:gd name="connsiteY156" fmla="*/ 152755 h 4939827"/>
              <a:gd name="connsiteX157" fmla="*/ 6152287 w 12192000"/>
              <a:gd name="connsiteY157" fmla="*/ 116736 h 4939827"/>
              <a:gd name="connsiteX158" fmla="*/ 6415830 w 12192000"/>
              <a:gd name="connsiteY158" fmla="*/ 136006 h 4939827"/>
              <a:gd name="connsiteX159" fmla="*/ 6756965 w 12192000"/>
              <a:gd name="connsiteY159" fmla="*/ 57636 h 4939827"/>
              <a:gd name="connsiteX160" fmla="*/ 6819400 w 12192000"/>
              <a:gd name="connsiteY160" fmla="*/ 30742 h 4939827"/>
              <a:gd name="connsiteX161" fmla="*/ 6986370 w 12192000"/>
              <a:gd name="connsiteY161" fmla="*/ 12659 h 4939827"/>
              <a:gd name="connsiteX162" fmla="*/ 6989536 w 12192000"/>
              <a:gd name="connsiteY162" fmla="*/ 14528 h 4939827"/>
              <a:gd name="connsiteX163" fmla="*/ 7015933 w 12192000"/>
              <a:gd name="connsiteY163" fmla="*/ 9653 h 4939827"/>
              <a:gd name="connsiteX164" fmla="*/ 7020592 w 12192000"/>
              <a:gd name="connsiteY164" fmla="*/ 1651 h 4939827"/>
              <a:gd name="connsiteX165" fmla="*/ 7025905 w 12192000"/>
              <a:gd name="connsiteY16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371484 w 12192000"/>
              <a:gd name="connsiteY55" fmla="*/ 329634 h 4939827"/>
              <a:gd name="connsiteX56" fmla="*/ 9404829 w 12192000"/>
              <a:gd name="connsiteY56" fmla="*/ 339038 h 4939827"/>
              <a:gd name="connsiteX57" fmla="*/ 9427021 w 12192000"/>
              <a:gd name="connsiteY57" fmla="*/ 358784 h 4939827"/>
              <a:gd name="connsiteX58" fmla="*/ 9670844 w 12192000"/>
              <a:gd name="connsiteY58" fmla="*/ 405128 h 4939827"/>
              <a:gd name="connsiteX59" fmla="*/ 9816083 w 12192000"/>
              <a:gd name="connsiteY59" fmla="*/ 416573 h 4939827"/>
              <a:gd name="connsiteX60" fmla="*/ 9936741 w 12192000"/>
              <a:gd name="connsiteY60" fmla="*/ 437044 h 4939827"/>
              <a:gd name="connsiteX61" fmla="*/ 10050093 w 12192000"/>
              <a:gd name="connsiteY61" fmla="*/ 443783 h 4939827"/>
              <a:gd name="connsiteX62" fmla="*/ 10130090 w 12192000"/>
              <a:gd name="connsiteY62" fmla="*/ 459520 h 4939827"/>
              <a:gd name="connsiteX63" fmla="*/ 10173456 w 12192000"/>
              <a:gd name="connsiteY63" fmla="*/ 457749 h 4939827"/>
              <a:gd name="connsiteX64" fmla="*/ 10218232 w 12192000"/>
              <a:gd name="connsiteY64" fmla="*/ 459820 h 4939827"/>
              <a:gd name="connsiteX65" fmla="*/ 10354176 w 12192000"/>
              <a:gd name="connsiteY65" fmla="*/ 471377 h 4939827"/>
              <a:gd name="connsiteX66" fmla="*/ 10430681 w 12192000"/>
              <a:gd name="connsiteY66" fmla="*/ 481226 h 4939827"/>
              <a:gd name="connsiteX67" fmla="*/ 10478169 w 12192000"/>
              <a:gd name="connsiteY67" fmla="*/ 481774 h 4939827"/>
              <a:gd name="connsiteX68" fmla="*/ 10540907 w 12192000"/>
              <a:gd name="connsiteY68" fmla="*/ 485607 h 4939827"/>
              <a:gd name="connsiteX69" fmla="*/ 10614941 w 12192000"/>
              <a:gd name="connsiteY69" fmla="*/ 487592 h 4939827"/>
              <a:gd name="connsiteX70" fmla="*/ 10674098 w 12192000"/>
              <a:gd name="connsiteY70" fmla="*/ 521656 h 4939827"/>
              <a:gd name="connsiteX71" fmla="*/ 10874834 w 12192000"/>
              <a:gd name="connsiteY71" fmla="*/ 574867 h 4939827"/>
              <a:gd name="connsiteX72" fmla="*/ 10944981 w 12192000"/>
              <a:gd name="connsiteY72" fmla="*/ 615042 h 4939827"/>
              <a:gd name="connsiteX73" fmla="*/ 11006376 w 12192000"/>
              <a:gd name="connsiteY73" fmla="*/ 645957 h 4939827"/>
              <a:gd name="connsiteX74" fmla="*/ 11076308 w 12192000"/>
              <a:gd name="connsiteY74" fmla="*/ 675698 h 4939827"/>
              <a:gd name="connsiteX75" fmla="*/ 11148789 w 12192000"/>
              <a:gd name="connsiteY75" fmla="*/ 685041 h 4939827"/>
              <a:gd name="connsiteX76" fmla="*/ 11249129 w 12192000"/>
              <a:gd name="connsiteY76" fmla="*/ 684218 h 4939827"/>
              <a:gd name="connsiteX77" fmla="*/ 11299915 w 12192000"/>
              <a:gd name="connsiteY77" fmla="*/ 692177 h 4939827"/>
              <a:gd name="connsiteX78" fmla="*/ 11386973 w 12192000"/>
              <a:gd name="connsiteY78" fmla="*/ 708209 h 4939827"/>
              <a:gd name="connsiteX79" fmla="*/ 11500105 w 12192000"/>
              <a:gd name="connsiteY79" fmla="*/ 735014 h 4939827"/>
              <a:gd name="connsiteX80" fmla="*/ 11621735 w 12192000"/>
              <a:gd name="connsiteY80" fmla="*/ 789584 h 4939827"/>
              <a:gd name="connsiteX81" fmla="*/ 11691200 w 12192000"/>
              <a:gd name="connsiteY81" fmla="*/ 867902 h 4939827"/>
              <a:gd name="connsiteX82" fmla="*/ 11819427 w 12192000"/>
              <a:gd name="connsiteY82" fmla="*/ 911634 h 4939827"/>
              <a:gd name="connsiteX83" fmla="*/ 11969720 w 12192000"/>
              <a:gd name="connsiteY83" fmla="*/ 964737 h 4939827"/>
              <a:gd name="connsiteX84" fmla="*/ 12055766 w 12192000"/>
              <a:gd name="connsiteY84" fmla="*/ 991268 h 4939827"/>
              <a:gd name="connsiteX85" fmla="*/ 12171539 w 12192000"/>
              <a:gd name="connsiteY85" fmla="*/ 995427 h 4939827"/>
              <a:gd name="connsiteX86" fmla="*/ 12187831 w 12192000"/>
              <a:gd name="connsiteY86" fmla="*/ 996580 h 4939827"/>
              <a:gd name="connsiteX87" fmla="*/ 12192000 w 12192000"/>
              <a:gd name="connsiteY87" fmla="*/ 996726 h 4939827"/>
              <a:gd name="connsiteX88" fmla="*/ 12192000 w 12192000"/>
              <a:gd name="connsiteY88" fmla="*/ 4939827 h 4939827"/>
              <a:gd name="connsiteX89" fmla="*/ 0 w 12192000"/>
              <a:gd name="connsiteY89" fmla="*/ 4939827 h 4939827"/>
              <a:gd name="connsiteX90" fmla="*/ 0 w 12192000"/>
              <a:gd name="connsiteY90" fmla="*/ 512043 h 4939827"/>
              <a:gd name="connsiteX91" fmla="*/ 7381 w 12192000"/>
              <a:gd name="connsiteY91" fmla="*/ 512580 h 4939827"/>
              <a:gd name="connsiteX92" fmla="*/ 100029 w 12192000"/>
              <a:gd name="connsiteY92" fmla="*/ 504758 h 4939827"/>
              <a:gd name="connsiteX93" fmla="*/ 155244 w 12192000"/>
              <a:gd name="connsiteY93" fmla="*/ 525130 h 4939827"/>
              <a:gd name="connsiteX94" fmla="*/ 254366 w 12192000"/>
              <a:gd name="connsiteY94" fmla="*/ 534449 h 4939827"/>
              <a:gd name="connsiteX95" fmla="*/ 447292 w 12192000"/>
              <a:gd name="connsiteY95" fmla="*/ 542725 h 4939827"/>
              <a:gd name="connsiteX96" fmla="*/ 628105 w 12192000"/>
              <a:gd name="connsiteY96" fmla="*/ 547853 h 4939827"/>
              <a:gd name="connsiteX97" fmla="*/ 783146 w 12192000"/>
              <a:gd name="connsiteY97" fmla="*/ 591799 h 4939827"/>
              <a:gd name="connsiteX98" fmla="*/ 1043676 w 12192000"/>
              <a:gd name="connsiteY98" fmla="*/ 591887 h 4939827"/>
              <a:gd name="connsiteX99" fmla="*/ 1281816 w 12192000"/>
              <a:gd name="connsiteY99" fmla="*/ 520946 h 4939827"/>
              <a:gd name="connsiteX100" fmla="*/ 1486347 w 12192000"/>
              <a:gd name="connsiteY100" fmla="*/ 487310 h 4939827"/>
              <a:gd name="connsiteX101" fmla="*/ 1568079 w 12192000"/>
              <a:gd name="connsiteY101" fmla="*/ 462531 h 4939827"/>
              <a:gd name="connsiteX102" fmla="*/ 1622516 w 12192000"/>
              <a:gd name="connsiteY102" fmla="*/ 466058 h 4939827"/>
              <a:gd name="connsiteX103" fmla="*/ 1655457 w 12192000"/>
              <a:gd name="connsiteY103" fmla="*/ 465359 h 4939827"/>
              <a:gd name="connsiteX104" fmla="*/ 1717454 w 12192000"/>
              <a:gd name="connsiteY104" fmla="*/ 417203 h 4939827"/>
              <a:gd name="connsiteX105" fmla="*/ 1913794 w 12192000"/>
              <a:gd name="connsiteY105" fmla="*/ 365255 h 4939827"/>
              <a:gd name="connsiteX106" fmla="*/ 2129762 w 12192000"/>
              <a:gd name="connsiteY106" fmla="*/ 367832 h 4939827"/>
              <a:gd name="connsiteX107" fmla="*/ 2376970 w 12192000"/>
              <a:gd name="connsiteY107" fmla="*/ 350129 h 4939827"/>
              <a:gd name="connsiteX108" fmla="*/ 2480155 w 12192000"/>
              <a:gd name="connsiteY108" fmla="*/ 359227 h 4939827"/>
              <a:gd name="connsiteX109" fmla="*/ 2586782 w 12192000"/>
              <a:gd name="connsiteY109" fmla="*/ 339352 h 4939827"/>
              <a:gd name="connsiteX110" fmla="*/ 2679617 w 12192000"/>
              <a:gd name="connsiteY110" fmla="*/ 305383 h 4939827"/>
              <a:gd name="connsiteX111" fmla="*/ 2788947 w 12192000"/>
              <a:gd name="connsiteY111" fmla="*/ 250375 h 4939827"/>
              <a:gd name="connsiteX112" fmla="*/ 2965530 w 12192000"/>
              <a:gd name="connsiteY112" fmla="*/ 245958 h 4939827"/>
              <a:gd name="connsiteX113" fmla="*/ 3103677 w 12192000"/>
              <a:gd name="connsiteY113" fmla="*/ 209527 h 4939827"/>
              <a:gd name="connsiteX114" fmla="*/ 3126759 w 12192000"/>
              <a:gd name="connsiteY114" fmla="*/ 211226 h 4939827"/>
              <a:gd name="connsiteX115" fmla="*/ 3164020 w 12192000"/>
              <a:gd name="connsiteY115" fmla="*/ 212779 h 4939827"/>
              <a:gd name="connsiteX116" fmla="*/ 3285019 w 12192000"/>
              <a:gd name="connsiteY116" fmla="*/ 220535 h 4939827"/>
              <a:gd name="connsiteX117" fmla="*/ 3365154 w 12192000"/>
              <a:gd name="connsiteY117" fmla="*/ 226416 h 4939827"/>
              <a:gd name="connsiteX118" fmla="*/ 3367507 w 12192000"/>
              <a:gd name="connsiteY118" fmla="*/ 225416 h 4939827"/>
              <a:gd name="connsiteX119" fmla="*/ 3387567 w 12192000"/>
              <a:gd name="connsiteY119" fmla="*/ 227103 h 4939827"/>
              <a:gd name="connsiteX120" fmla="*/ 3498001 w 12192000"/>
              <a:gd name="connsiteY120" fmla="*/ 231941 h 4939827"/>
              <a:gd name="connsiteX121" fmla="*/ 3561557 w 12192000"/>
              <a:gd name="connsiteY121" fmla="*/ 228095 h 4939827"/>
              <a:gd name="connsiteX122" fmla="*/ 3611920 w 12192000"/>
              <a:gd name="connsiteY122" fmla="*/ 218094 h 4939827"/>
              <a:gd name="connsiteX123" fmla="*/ 3620528 w 12192000"/>
              <a:gd name="connsiteY123" fmla="*/ 218788 h 4939827"/>
              <a:gd name="connsiteX124" fmla="*/ 3620766 w 12192000"/>
              <a:gd name="connsiteY124" fmla="*/ 218511 h 4939827"/>
              <a:gd name="connsiteX125" fmla="*/ 3629977 w 12192000"/>
              <a:gd name="connsiteY125" fmla="*/ 218664 h 4939827"/>
              <a:gd name="connsiteX126" fmla="*/ 3636217 w 12192000"/>
              <a:gd name="connsiteY126" fmla="*/ 220048 h 4939827"/>
              <a:gd name="connsiteX127" fmla="*/ 3709484 w 12192000"/>
              <a:gd name="connsiteY127" fmla="*/ 186927 h 4939827"/>
              <a:gd name="connsiteX128" fmla="*/ 3761342 w 12192000"/>
              <a:gd name="connsiteY128" fmla="*/ 177474 h 4939827"/>
              <a:gd name="connsiteX129" fmla="*/ 3799748 w 12192000"/>
              <a:gd name="connsiteY129" fmla="*/ 167154 h 4939827"/>
              <a:gd name="connsiteX130" fmla="*/ 3922756 w 12192000"/>
              <a:gd name="connsiteY130" fmla="*/ 194044 h 4939827"/>
              <a:gd name="connsiteX131" fmla="*/ 4028476 w 12192000"/>
              <a:gd name="connsiteY131" fmla="*/ 223679 h 4939827"/>
              <a:gd name="connsiteX132" fmla="*/ 4191582 w 12192000"/>
              <a:gd name="connsiteY132" fmla="*/ 238952 h 4939827"/>
              <a:gd name="connsiteX133" fmla="*/ 4251024 w 12192000"/>
              <a:gd name="connsiteY133" fmla="*/ 240874 h 4939827"/>
              <a:gd name="connsiteX134" fmla="*/ 4355275 w 12192000"/>
              <a:gd name="connsiteY134" fmla="*/ 260205 h 4939827"/>
              <a:gd name="connsiteX135" fmla="*/ 4423807 w 12192000"/>
              <a:gd name="connsiteY135" fmla="*/ 270366 h 4939827"/>
              <a:gd name="connsiteX136" fmla="*/ 4558432 w 12192000"/>
              <a:gd name="connsiteY136" fmla="*/ 269194 h 4939827"/>
              <a:gd name="connsiteX137" fmla="*/ 4635061 w 12192000"/>
              <a:gd name="connsiteY137" fmla="*/ 280682 h 4939827"/>
              <a:gd name="connsiteX138" fmla="*/ 4807427 w 12192000"/>
              <a:gd name="connsiteY138" fmla="*/ 276835 h 4939827"/>
              <a:gd name="connsiteX139" fmla="*/ 5028933 w 12192000"/>
              <a:gd name="connsiteY139" fmla="*/ 183887 h 4939827"/>
              <a:gd name="connsiteX140" fmla="*/ 5093642 w 12192000"/>
              <a:gd name="connsiteY140" fmla="*/ 177214 h 4939827"/>
              <a:gd name="connsiteX141" fmla="*/ 5102642 w 12192000"/>
              <a:gd name="connsiteY141" fmla="*/ 186816 h 4939827"/>
              <a:gd name="connsiteX142" fmla="*/ 5193590 w 12192000"/>
              <a:gd name="connsiteY142" fmla="*/ 156458 h 4939827"/>
              <a:gd name="connsiteX143" fmla="*/ 5323922 w 12192000"/>
              <a:gd name="connsiteY143" fmla="*/ 146332 h 4939827"/>
              <a:gd name="connsiteX144" fmla="*/ 5421860 w 12192000"/>
              <a:gd name="connsiteY144" fmla="*/ 167298 h 4939827"/>
              <a:gd name="connsiteX145" fmla="*/ 5476948 w 12192000"/>
              <a:gd name="connsiteY145" fmla="*/ 173249 h 4939827"/>
              <a:gd name="connsiteX146" fmla="*/ 5516842 w 12192000"/>
              <a:gd name="connsiteY146" fmla="*/ 184018 h 4939827"/>
              <a:gd name="connsiteX147" fmla="*/ 5619415 w 12192000"/>
              <a:gd name="connsiteY147" fmla="*/ 176781 h 4939827"/>
              <a:gd name="connsiteX148" fmla="*/ 5789867 w 12192000"/>
              <a:gd name="connsiteY148" fmla="*/ 150304 h 4939827"/>
              <a:gd name="connsiteX149" fmla="*/ 5825953 w 12192000"/>
              <a:gd name="connsiteY149" fmla="*/ 147907 h 4939827"/>
              <a:gd name="connsiteX150" fmla="*/ 5856168 w 12192000"/>
              <a:gd name="connsiteY150" fmla="*/ 158719 h 4939827"/>
              <a:gd name="connsiteX151" fmla="*/ 5862476 w 12192000"/>
              <a:gd name="connsiteY151" fmla="*/ 172447 h 4939827"/>
              <a:gd name="connsiteX152" fmla="*/ 5882195 w 12192000"/>
              <a:gd name="connsiteY152" fmla="*/ 173195 h 4939827"/>
              <a:gd name="connsiteX153" fmla="*/ 5887271 w 12192000"/>
              <a:gd name="connsiteY153" fmla="*/ 176084 h 4939827"/>
              <a:gd name="connsiteX154" fmla="*/ 5921577 w 12192000"/>
              <a:gd name="connsiteY154" fmla="*/ 169858 h 4939827"/>
              <a:gd name="connsiteX155" fmla="*/ 5983240 w 12192000"/>
              <a:gd name="connsiteY155" fmla="*/ 152755 h 4939827"/>
              <a:gd name="connsiteX156" fmla="*/ 6152287 w 12192000"/>
              <a:gd name="connsiteY156" fmla="*/ 116736 h 4939827"/>
              <a:gd name="connsiteX157" fmla="*/ 6415830 w 12192000"/>
              <a:gd name="connsiteY157" fmla="*/ 136006 h 4939827"/>
              <a:gd name="connsiteX158" fmla="*/ 6756965 w 12192000"/>
              <a:gd name="connsiteY158" fmla="*/ 57636 h 4939827"/>
              <a:gd name="connsiteX159" fmla="*/ 6819400 w 12192000"/>
              <a:gd name="connsiteY159" fmla="*/ 30742 h 4939827"/>
              <a:gd name="connsiteX160" fmla="*/ 6986370 w 12192000"/>
              <a:gd name="connsiteY160" fmla="*/ 12659 h 4939827"/>
              <a:gd name="connsiteX161" fmla="*/ 6989536 w 12192000"/>
              <a:gd name="connsiteY161" fmla="*/ 14528 h 4939827"/>
              <a:gd name="connsiteX162" fmla="*/ 7015933 w 12192000"/>
              <a:gd name="connsiteY162" fmla="*/ 9653 h 4939827"/>
              <a:gd name="connsiteX163" fmla="*/ 7020592 w 12192000"/>
              <a:gd name="connsiteY163" fmla="*/ 1651 h 4939827"/>
              <a:gd name="connsiteX164" fmla="*/ 7025905 w 12192000"/>
              <a:gd name="connsiteY16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877301 w 12192000"/>
              <a:gd name="connsiteY15" fmla="*/ 186153 h 4939827"/>
              <a:gd name="connsiteX16" fmla="*/ 7952584 w 12192000"/>
              <a:gd name="connsiteY16" fmla="*/ 170181 h 4939827"/>
              <a:gd name="connsiteX17" fmla="*/ 8009534 w 12192000"/>
              <a:gd name="connsiteY17" fmla="*/ 176441 h 4939827"/>
              <a:gd name="connsiteX18" fmla="*/ 8058681 w 12192000"/>
              <a:gd name="connsiteY18" fmla="*/ 219431 h 4939827"/>
              <a:gd name="connsiteX19" fmla="*/ 8126175 w 12192000"/>
              <a:gd name="connsiteY19" fmla="*/ 240005 h 4939827"/>
              <a:gd name="connsiteX20" fmla="*/ 8166439 w 12192000"/>
              <a:gd name="connsiteY20" fmla="*/ 252699 h 4939827"/>
              <a:gd name="connsiteX21" fmla="*/ 8281371 w 12192000"/>
              <a:gd name="connsiteY21" fmla="*/ 256875 h 4939827"/>
              <a:gd name="connsiteX22" fmla="*/ 8381609 w 12192000"/>
              <a:gd name="connsiteY22" fmla="*/ 240618 h 4939827"/>
              <a:gd name="connsiteX23" fmla="*/ 8406759 w 12192000"/>
              <a:gd name="connsiteY23" fmla="*/ 232517 h 4939827"/>
              <a:gd name="connsiteX24" fmla="*/ 8426506 w 12192000"/>
              <a:gd name="connsiteY24" fmla="*/ 241842 h 4939827"/>
              <a:gd name="connsiteX25" fmla="*/ 8427949 w 12192000"/>
              <a:gd name="connsiteY25" fmla="*/ 240981 h 4939827"/>
              <a:gd name="connsiteX26" fmla="*/ 8441468 w 12192000"/>
              <a:gd name="connsiteY26" fmla="*/ 241157 h 4939827"/>
              <a:gd name="connsiteX27" fmla="*/ 8565757 w 12192000"/>
              <a:gd name="connsiteY27" fmla="*/ 255317 h 4939827"/>
              <a:gd name="connsiteX28" fmla="*/ 8573171 w 12192000"/>
              <a:gd name="connsiteY28" fmla="*/ 258426 h 4939827"/>
              <a:gd name="connsiteX29" fmla="*/ 8573548 w 12192000"/>
              <a:gd name="connsiteY29" fmla="*/ 258241 h 4939827"/>
              <a:gd name="connsiteX30" fmla="*/ 8581827 w 12192000"/>
              <a:gd name="connsiteY30" fmla="*/ 261028 h 4939827"/>
              <a:gd name="connsiteX31" fmla="*/ 8586687 w 12192000"/>
              <a:gd name="connsiteY31" fmla="*/ 264089 h 4939827"/>
              <a:gd name="connsiteX32" fmla="*/ 8601067 w 12192000"/>
              <a:gd name="connsiteY32" fmla="*/ 270114 h 4939827"/>
              <a:gd name="connsiteX33" fmla="*/ 8672650 w 12192000"/>
              <a:gd name="connsiteY33" fmla="*/ 254821 h 4939827"/>
              <a:gd name="connsiteX34" fmla="*/ 8785543 w 12192000"/>
              <a:gd name="connsiteY34" fmla="*/ 263406 h 4939827"/>
              <a:gd name="connsiteX35" fmla="*/ 8830588 w 12192000"/>
              <a:gd name="connsiteY35" fmla="*/ 265483 h 4939827"/>
              <a:gd name="connsiteX36" fmla="*/ 8905142 w 12192000"/>
              <a:gd name="connsiteY36" fmla="*/ 264958 h 4939827"/>
              <a:gd name="connsiteX37" fmla="*/ 8968582 w 12192000"/>
              <a:gd name="connsiteY37" fmla="*/ 262728 h 4939827"/>
              <a:gd name="connsiteX38" fmla="*/ 8972994 w 12192000"/>
              <a:gd name="connsiteY38" fmla="*/ 263284 h 4939827"/>
              <a:gd name="connsiteX39" fmla="*/ 9004605 w 12192000"/>
              <a:gd name="connsiteY39" fmla="*/ 258041 h 4939827"/>
              <a:gd name="connsiteX40" fmla="*/ 9016165 w 12192000"/>
              <a:gd name="connsiteY40" fmla="*/ 261258 h 4939827"/>
              <a:gd name="connsiteX41" fmla="*/ 9043297 w 12192000"/>
              <a:gd name="connsiteY41" fmla="*/ 281547 h 4939827"/>
              <a:gd name="connsiteX42" fmla="*/ 9048315 w 12192000"/>
              <a:gd name="connsiteY42" fmla="*/ 279264 h 4939827"/>
              <a:gd name="connsiteX43" fmla="*/ 9054706 w 12192000"/>
              <a:gd name="connsiteY43" fmla="*/ 278538 h 4939827"/>
              <a:gd name="connsiteX44" fmla="*/ 9070919 w 12192000"/>
              <a:gd name="connsiteY44" fmla="*/ 281810 h 4939827"/>
              <a:gd name="connsiteX45" fmla="*/ 9076813 w 12192000"/>
              <a:gd name="connsiteY45" fmla="*/ 283909 h 4939827"/>
              <a:gd name="connsiteX46" fmla="*/ 9085871 w 12192000"/>
              <a:gd name="connsiteY46" fmla="*/ 285133 h 4939827"/>
              <a:gd name="connsiteX47" fmla="*/ 9086159 w 12192000"/>
              <a:gd name="connsiteY47" fmla="*/ 284887 h 4939827"/>
              <a:gd name="connsiteX48" fmla="*/ 9134606 w 12192000"/>
              <a:gd name="connsiteY48" fmla="*/ 288168 h 4939827"/>
              <a:gd name="connsiteX49" fmla="*/ 9195590 w 12192000"/>
              <a:gd name="connsiteY49" fmla="*/ 279568 h 4939827"/>
              <a:gd name="connsiteX50" fmla="*/ 9219336 w 12192000"/>
              <a:gd name="connsiteY50" fmla="*/ 278133 h 4939827"/>
              <a:gd name="connsiteX51" fmla="*/ 9232362 w 12192000"/>
              <a:gd name="connsiteY51" fmla="*/ 275894 h 4939827"/>
              <a:gd name="connsiteX52" fmla="*/ 9233396 w 12192000"/>
              <a:gd name="connsiteY52" fmla="*/ 274803 h 4939827"/>
              <a:gd name="connsiteX53" fmla="*/ 9256213 w 12192000"/>
              <a:gd name="connsiteY53" fmla="*/ 281576 h 4939827"/>
              <a:gd name="connsiteX54" fmla="*/ 9371484 w 12192000"/>
              <a:gd name="connsiteY54" fmla="*/ 329634 h 4939827"/>
              <a:gd name="connsiteX55" fmla="*/ 9404829 w 12192000"/>
              <a:gd name="connsiteY55" fmla="*/ 339038 h 4939827"/>
              <a:gd name="connsiteX56" fmla="*/ 9427021 w 12192000"/>
              <a:gd name="connsiteY56" fmla="*/ 358784 h 4939827"/>
              <a:gd name="connsiteX57" fmla="*/ 9670844 w 12192000"/>
              <a:gd name="connsiteY57" fmla="*/ 405128 h 4939827"/>
              <a:gd name="connsiteX58" fmla="*/ 9816083 w 12192000"/>
              <a:gd name="connsiteY58" fmla="*/ 416573 h 4939827"/>
              <a:gd name="connsiteX59" fmla="*/ 9936741 w 12192000"/>
              <a:gd name="connsiteY59" fmla="*/ 437044 h 4939827"/>
              <a:gd name="connsiteX60" fmla="*/ 10050093 w 12192000"/>
              <a:gd name="connsiteY60" fmla="*/ 443783 h 4939827"/>
              <a:gd name="connsiteX61" fmla="*/ 10130090 w 12192000"/>
              <a:gd name="connsiteY61" fmla="*/ 459520 h 4939827"/>
              <a:gd name="connsiteX62" fmla="*/ 10173456 w 12192000"/>
              <a:gd name="connsiteY62" fmla="*/ 457749 h 4939827"/>
              <a:gd name="connsiteX63" fmla="*/ 10218232 w 12192000"/>
              <a:gd name="connsiteY63" fmla="*/ 459820 h 4939827"/>
              <a:gd name="connsiteX64" fmla="*/ 10354176 w 12192000"/>
              <a:gd name="connsiteY64" fmla="*/ 471377 h 4939827"/>
              <a:gd name="connsiteX65" fmla="*/ 10430681 w 12192000"/>
              <a:gd name="connsiteY65" fmla="*/ 481226 h 4939827"/>
              <a:gd name="connsiteX66" fmla="*/ 10478169 w 12192000"/>
              <a:gd name="connsiteY66" fmla="*/ 481774 h 4939827"/>
              <a:gd name="connsiteX67" fmla="*/ 10540907 w 12192000"/>
              <a:gd name="connsiteY67" fmla="*/ 485607 h 4939827"/>
              <a:gd name="connsiteX68" fmla="*/ 10614941 w 12192000"/>
              <a:gd name="connsiteY68" fmla="*/ 487592 h 4939827"/>
              <a:gd name="connsiteX69" fmla="*/ 10674098 w 12192000"/>
              <a:gd name="connsiteY69" fmla="*/ 521656 h 4939827"/>
              <a:gd name="connsiteX70" fmla="*/ 10874834 w 12192000"/>
              <a:gd name="connsiteY70" fmla="*/ 574867 h 4939827"/>
              <a:gd name="connsiteX71" fmla="*/ 10944981 w 12192000"/>
              <a:gd name="connsiteY71" fmla="*/ 615042 h 4939827"/>
              <a:gd name="connsiteX72" fmla="*/ 11006376 w 12192000"/>
              <a:gd name="connsiteY72" fmla="*/ 645957 h 4939827"/>
              <a:gd name="connsiteX73" fmla="*/ 11076308 w 12192000"/>
              <a:gd name="connsiteY73" fmla="*/ 675698 h 4939827"/>
              <a:gd name="connsiteX74" fmla="*/ 11148789 w 12192000"/>
              <a:gd name="connsiteY74" fmla="*/ 685041 h 4939827"/>
              <a:gd name="connsiteX75" fmla="*/ 11249129 w 12192000"/>
              <a:gd name="connsiteY75" fmla="*/ 684218 h 4939827"/>
              <a:gd name="connsiteX76" fmla="*/ 11299915 w 12192000"/>
              <a:gd name="connsiteY76" fmla="*/ 692177 h 4939827"/>
              <a:gd name="connsiteX77" fmla="*/ 11386973 w 12192000"/>
              <a:gd name="connsiteY77" fmla="*/ 708209 h 4939827"/>
              <a:gd name="connsiteX78" fmla="*/ 11500105 w 12192000"/>
              <a:gd name="connsiteY78" fmla="*/ 735014 h 4939827"/>
              <a:gd name="connsiteX79" fmla="*/ 11621735 w 12192000"/>
              <a:gd name="connsiteY79" fmla="*/ 789584 h 4939827"/>
              <a:gd name="connsiteX80" fmla="*/ 11691200 w 12192000"/>
              <a:gd name="connsiteY80" fmla="*/ 867902 h 4939827"/>
              <a:gd name="connsiteX81" fmla="*/ 11819427 w 12192000"/>
              <a:gd name="connsiteY81" fmla="*/ 911634 h 4939827"/>
              <a:gd name="connsiteX82" fmla="*/ 11969720 w 12192000"/>
              <a:gd name="connsiteY82" fmla="*/ 964737 h 4939827"/>
              <a:gd name="connsiteX83" fmla="*/ 12055766 w 12192000"/>
              <a:gd name="connsiteY83" fmla="*/ 991268 h 4939827"/>
              <a:gd name="connsiteX84" fmla="*/ 12171539 w 12192000"/>
              <a:gd name="connsiteY84" fmla="*/ 995427 h 4939827"/>
              <a:gd name="connsiteX85" fmla="*/ 12187831 w 12192000"/>
              <a:gd name="connsiteY85" fmla="*/ 996580 h 4939827"/>
              <a:gd name="connsiteX86" fmla="*/ 12192000 w 12192000"/>
              <a:gd name="connsiteY86" fmla="*/ 996726 h 4939827"/>
              <a:gd name="connsiteX87" fmla="*/ 12192000 w 12192000"/>
              <a:gd name="connsiteY87" fmla="*/ 4939827 h 4939827"/>
              <a:gd name="connsiteX88" fmla="*/ 0 w 12192000"/>
              <a:gd name="connsiteY88" fmla="*/ 4939827 h 4939827"/>
              <a:gd name="connsiteX89" fmla="*/ 0 w 12192000"/>
              <a:gd name="connsiteY89" fmla="*/ 512043 h 4939827"/>
              <a:gd name="connsiteX90" fmla="*/ 7381 w 12192000"/>
              <a:gd name="connsiteY90" fmla="*/ 512580 h 4939827"/>
              <a:gd name="connsiteX91" fmla="*/ 100029 w 12192000"/>
              <a:gd name="connsiteY91" fmla="*/ 504758 h 4939827"/>
              <a:gd name="connsiteX92" fmla="*/ 155244 w 12192000"/>
              <a:gd name="connsiteY92" fmla="*/ 525130 h 4939827"/>
              <a:gd name="connsiteX93" fmla="*/ 254366 w 12192000"/>
              <a:gd name="connsiteY93" fmla="*/ 534449 h 4939827"/>
              <a:gd name="connsiteX94" fmla="*/ 447292 w 12192000"/>
              <a:gd name="connsiteY94" fmla="*/ 542725 h 4939827"/>
              <a:gd name="connsiteX95" fmla="*/ 628105 w 12192000"/>
              <a:gd name="connsiteY95" fmla="*/ 547853 h 4939827"/>
              <a:gd name="connsiteX96" fmla="*/ 783146 w 12192000"/>
              <a:gd name="connsiteY96" fmla="*/ 591799 h 4939827"/>
              <a:gd name="connsiteX97" fmla="*/ 1043676 w 12192000"/>
              <a:gd name="connsiteY97" fmla="*/ 591887 h 4939827"/>
              <a:gd name="connsiteX98" fmla="*/ 1281816 w 12192000"/>
              <a:gd name="connsiteY98" fmla="*/ 520946 h 4939827"/>
              <a:gd name="connsiteX99" fmla="*/ 1486347 w 12192000"/>
              <a:gd name="connsiteY99" fmla="*/ 487310 h 4939827"/>
              <a:gd name="connsiteX100" fmla="*/ 1568079 w 12192000"/>
              <a:gd name="connsiteY100" fmla="*/ 462531 h 4939827"/>
              <a:gd name="connsiteX101" fmla="*/ 1622516 w 12192000"/>
              <a:gd name="connsiteY101" fmla="*/ 466058 h 4939827"/>
              <a:gd name="connsiteX102" fmla="*/ 1655457 w 12192000"/>
              <a:gd name="connsiteY102" fmla="*/ 465359 h 4939827"/>
              <a:gd name="connsiteX103" fmla="*/ 1717454 w 12192000"/>
              <a:gd name="connsiteY103" fmla="*/ 417203 h 4939827"/>
              <a:gd name="connsiteX104" fmla="*/ 1913794 w 12192000"/>
              <a:gd name="connsiteY104" fmla="*/ 365255 h 4939827"/>
              <a:gd name="connsiteX105" fmla="*/ 2129762 w 12192000"/>
              <a:gd name="connsiteY105" fmla="*/ 367832 h 4939827"/>
              <a:gd name="connsiteX106" fmla="*/ 2376970 w 12192000"/>
              <a:gd name="connsiteY106" fmla="*/ 350129 h 4939827"/>
              <a:gd name="connsiteX107" fmla="*/ 2480155 w 12192000"/>
              <a:gd name="connsiteY107" fmla="*/ 359227 h 4939827"/>
              <a:gd name="connsiteX108" fmla="*/ 2586782 w 12192000"/>
              <a:gd name="connsiteY108" fmla="*/ 339352 h 4939827"/>
              <a:gd name="connsiteX109" fmla="*/ 2679617 w 12192000"/>
              <a:gd name="connsiteY109" fmla="*/ 305383 h 4939827"/>
              <a:gd name="connsiteX110" fmla="*/ 2788947 w 12192000"/>
              <a:gd name="connsiteY110" fmla="*/ 250375 h 4939827"/>
              <a:gd name="connsiteX111" fmla="*/ 2965530 w 12192000"/>
              <a:gd name="connsiteY111" fmla="*/ 245958 h 4939827"/>
              <a:gd name="connsiteX112" fmla="*/ 3103677 w 12192000"/>
              <a:gd name="connsiteY112" fmla="*/ 209527 h 4939827"/>
              <a:gd name="connsiteX113" fmla="*/ 3126759 w 12192000"/>
              <a:gd name="connsiteY113" fmla="*/ 211226 h 4939827"/>
              <a:gd name="connsiteX114" fmla="*/ 3164020 w 12192000"/>
              <a:gd name="connsiteY114" fmla="*/ 212779 h 4939827"/>
              <a:gd name="connsiteX115" fmla="*/ 3285019 w 12192000"/>
              <a:gd name="connsiteY115" fmla="*/ 220535 h 4939827"/>
              <a:gd name="connsiteX116" fmla="*/ 3365154 w 12192000"/>
              <a:gd name="connsiteY116" fmla="*/ 226416 h 4939827"/>
              <a:gd name="connsiteX117" fmla="*/ 3367507 w 12192000"/>
              <a:gd name="connsiteY117" fmla="*/ 225416 h 4939827"/>
              <a:gd name="connsiteX118" fmla="*/ 3387567 w 12192000"/>
              <a:gd name="connsiteY118" fmla="*/ 227103 h 4939827"/>
              <a:gd name="connsiteX119" fmla="*/ 3498001 w 12192000"/>
              <a:gd name="connsiteY119" fmla="*/ 231941 h 4939827"/>
              <a:gd name="connsiteX120" fmla="*/ 3561557 w 12192000"/>
              <a:gd name="connsiteY120" fmla="*/ 228095 h 4939827"/>
              <a:gd name="connsiteX121" fmla="*/ 3611920 w 12192000"/>
              <a:gd name="connsiteY121" fmla="*/ 218094 h 4939827"/>
              <a:gd name="connsiteX122" fmla="*/ 3620528 w 12192000"/>
              <a:gd name="connsiteY122" fmla="*/ 218788 h 4939827"/>
              <a:gd name="connsiteX123" fmla="*/ 3620766 w 12192000"/>
              <a:gd name="connsiteY123" fmla="*/ 218511 h 4939827"/>
              <a:gd name="connsiteX124" fmla="*/ 3629977 w 12192000"/>
              <a:gd name="connsiteY124" fmla="*/ 218664 h 4939827"/>
              <a:gd name="connsiteX125" fmla="*/ 3636217 w 12192000"/>
              <a:gd name="connsiteY125" fmla="*/ 220048 h 4939827"/>
              <a:gd name="connsiteX126" fmla="*/ 3709484 w 12192000"/>
              <a:gd name="connsiteY126" fmla="*/ 186927 h 4939827"/>
              <a:gd name="connsiteX127" fmla="*/ 3761342 w 12192000"/>
              <a:gd name="connsiteY127" fmla="*/ 177474 h 4939827"/>
              <a:gd name="connsiteX128" fmla="*/ 3799748 w 12192000"/>
              <a:gd name="connsiteY128" fmla="*/ 167154 h 4939827"/>
              <a:gd name="connsiteX129" fmla="*/ 3922756 w 12192000"/>
              <a:gd name="connsiteY129" fmla="*/ 194044 h 4939827"/>
              <a:gd name="connsiteX130" fmla="*/ 4028476 w 12192000"/>
              <a:gd name="connsiteY130" fmla="*/ 223679 h 4939827"/>
              <a:gd name="connsiteX131" fmla="*/ 4191582 w 12192000"/>
              <a:gd name="connsiteY131" fmla="*/ 238952 h 4939827"/>
              <a:gd name="connsiteX132" fmla="*/ 4251024 w 12192000"/>
              <a:gd name="connsiteY132" fmla="*/ 240874 h 4939827"/>
              <a:gd name="connsiteX133" fmla="*/ 4355275 w 12192000"/>
              <a:gd name="connsiteY133" fmla="*/ 260205 h 4939827"/>
              <a:gd name="connsiteX134" fmla="*/ 4423807 w 12192000"/>
              <a:gd name="connsiteY134" fmla="*/ 270366 h 4939827"/>
              <a:gd name="connsiteX135" fmla="*/ 4558432 w 12192000"/>
              <a:gd name="connsiteY135" fmla="*/ 269194 h 4939827"/>
              <a:gd name="connsiteX136" fmla="*/ 4635061 w 12192000"/>
              <a:gd name="connsiteY136" fmla="*/ 280682 h 4939827"/>
              <a:gd name="connsiteX137" fmla="*/ 4807427 w 12192000"/>
              <a:gd name="connsiteY137" fmla="*/ 276835 h 4939827"/>
              <a:gd name="connsiteX138" fmla="*/ 5028933 w 12192000"/>
              <a:gd name="connsiteY138" fmla="*/ 183887 h 4939827"/>
              <a:gd name="connsiteX139" fmla="*/ 5093642 w 12192000"/>
              <a:gd name="connsiteY139" fmla="*/ 177214 h 4939827"/>
              <a:gd name="connsiteX140" fmla="*/ 5102642 w 12192000"/>
              <a:gd name="connsiteY140" fmla="*/ 186816 h 4939827"/>
              <a:gd name="connsiteX141" fmla="*/ 5193590 w 12192000"/>
              <a:gd name="connsiteY141" fmla="*/ 156458 h 4939827"/>
              <a:gd name="connsiteX142" fmla="*/ 5323922 w 12192000"/>
              <a:gd name="connsiteY142" fmla="*/ 146332 h 4939827"/>
              <a:gd name="connsiteX143" fmla="*/ 5421860 w 12192000"/>
              <a:gd name="connsiteY143" fmla="*/ 167298 h 4939827"/>
              <a:gd name="connsiteX144" fmla="*/ 5476948 w 12192000"/>
              <a:gd name="connsiteY144" fmla="*/ 173249 h 4939827"/>
              <a:gd name="connsiteX145" fmla="*/ 5516842 w 12192000"/>
              <a:gd name="connsiteY145" fmla="*/ 184018 h 4939827"/>
              <a:gd name="connsiteX146" fmla="*/ 5619415 w 12192000"/>
              <a:gd name="connsiteY146" fmla="*/ 176781 h 4939827"/>
              <a:gd name="connsiteX147" fmla="*/ 5789867 w 12192000"/>
              <a:gd name="connsiteY147" fmla="*/ 150304 h 4939827"/>
              <a:gd name="connsiteX148" fmla="*/ 5825953 w 12192000"/>
              <a:gd name="connsiteY148" fmla="*/ 147907 h 4939827"/>
              <a:gd name="connsiteX149" fmla="*/ 5856168 w 12192000"/>
              <a:gd name="connsiteY149" fmla="*/ 158719 h 4939827"/>
              <a:gd name="connsiteX150" fmla="*/ 5862476 w 12192000"/>
              <a:gd name="connsiteY150" fmla="*/ 172447 h 4939827"/>
              <a:gd name="connsiteX151" fmla="*/ 5882195 w 12192000"/>
              <a:gd name="connsiteY151" fmla="*/ 173195 h 4939827"/>
              <a:gd name="connsiteX152" fmla="*/ 5887271 w 12192000"/>
              <a:gd name="connsiteY152" fmla="*/ 176084 h 4939827"/>
              <a:gd name="connsiteX153" fmla="*/ 5921577 w 12192000"/>
              <a:gd name="connsiteY153" fmla="*/ 169858 h 4939827"/>
              <a:gd name="connsiteX154" fmla="*/ 5983240 w 12192000"/>
              <a:gd name="connsiteY154" fmla="*/ 152755 h 4939827"/>
              <a:gd name="connsiteX155" fmla="*/ 6152287 w 12192000"/>
              <a:gd name="connsiteY155" fmla="*/ 116736 h 4939827"/>
              <a:gd name="connsiteX156" fmla="*/ 6415830 w 12192000"/>
              <a:gd name="connsiteY156" fmla="*/ 136006 h 4939827"/>
              <a:gd name="connsiteX157" fmla="*/ 6756965 w 12192000"/>
              <a:gd name="connsiteY157" fmla="*/ 57636 h 4939827"/>
              <a:gd name="connsiteX158" fmla="*/ 6819400 w 12192000"/>
              <a:gd name="connsiteY158" fmla="*/ 30742 h 4939827"/>
              <a:gd name="connsiteX159" fmla="*/ 6986370 w 12192000"/>
              <a:gd name="connsiteY159" fmla="*/ 12659 h 4939827"/>
              <a:gd name="connsiteX160" fmla="*/ 6989536 w 12192000"/>
              <a:gd name="connsiteY160" fmla="*/ 14528 h 4939827"/>
              <a:gd name="connsiteX161" fmla="*/ 7015933 w 12192000"/>
              <a:gd name="connsiteY161" fmla="*/ 9653 h 4939827"/>
              <a:gd name="connsiteX162" fmla="*/ 7020592 w 12192000"/>
              <a:gd name="connsiteY162" fmla="*/ 1651 h 4939827"/>
              <a:gd name="connsiteX163" fmla="*/ 7025905 w 12192000"/>
              <a:gd name="connsiteY16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152287 w 12192000"/>
              <a:gd name="connsiteY154" fmla="*/ 116736 h 4939827"/>
              <a:gd name="connsiteX155" fmla="*/ 6415830 w 12192000"/>
              <a:gd name="connsiteY155" fmla="*/ 136006 h 4939827"/>
              <a:gd name="connsiteX156" fmla="*/ 6756965 w 12192000"/>
              <a:gd name="connsiteY156" fmla="*/ 57636 h 4939827"/>
              <a:gd name="connsiteX157" fmla="*/ 6819400 w 12192000"/>
              <a:gd name="connsiteY157" fmla="*/ 30742 h 4939827"/>
              <a:gd name="connsiteX158" fmla="*/ 6986370 w 12192000"/>
              <a:gd name="connsiteY158" fmla="*/ 12659 h 4939827"/>
              <a:gd name="connsiteX159" fmla="*/ 6989536 w 12192000"/>
              <a:gd name="connsiteY159" fmla="*/ 14528 h 4939827"/>
              <a:gd name="connsiteX160" fmla="*/ 7015933 w 12192000"/>
              <a:gd name="connsiteY160" fmla="*/ 9653 h 4939827"/>
              <a:gd name="connsiteX161" fmla="*/ 7020592 w 12192000"/>
              <a:gd name="connsiteY161" fmla="*/ 1651 h 4939827"/>
              <a:gd name="connsiteX162" fmla="*/ 7025905 w 12192000"/>
              <a:gd name="connsiteY16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256213 w 12192000"/>
              <a:gd name="connsiteY51" fmla="*/ 281576 h 4939827"/>
              <a:gd name="connsiteX52" fmla="*/ 9371484 w 12192000"/>
              <a:gd name="connsiteY52" fmla="*/ 329634 h 4939827"/>
              <a:gd name="connsiteX53" fmla="*/ 9404829 w 12192000"/>
              <a:gd name="connsiteY53" fmla="*/ 339038 h 4939827"/>
              <a:gd name="connsiteX54" fmla="*/ 9427021 w 12192000"/>
              <a:gd name="connsiteY54" fmla="*/ 358784 h 4939827"/>
              <a:gd name="connsiteX55" fmla="*/ 9670844 w 12192000"/>
              <a:gd name="connsiteY55" fmla="*/ 405128 h 4939827"/>
              <a:gd name="connsiteX56" fmla="*/ 9816083 w 12192000"/>
              <a:gd name="connsiteY56" fmla="*/ 416573 h 4939827"/>
              <a:gd name="connsiteX57" fmla="*/ 9936741 w 12192000"/>
              <a:gd name="connsiteY57" fmla="*/ 437044 h 4939827"/>
              <a:gd name="connsiteX58" fmla="*/ 10050093 w 12192000"/>
              <a:gd name="connsiteY58" fmla="*/ 443783 h 4939827"/>
              <a:gd name="connsiteX59" fmla="*/ 10130090 w 12192000"/>
              <a:gd name="connsiteY59" fmla="*/ 459520 h 4939827"/>
              <a:gd name="connsiteX60" fmla="*/ 10173456 w 12192000"/>
              <a:gd name="connsiteY60" fmla="*/ 457749 h 4939827"/>
              <a:gd name="connsiteX61" fmla="*/ 10218232 w 12192000"/>
              <a:gd name="connsiteY61" fmla="*/ 459820 h 4939827"/>
              <a:gd name="connsiteX62" fmla="*/ 10354176 w 12192000"/>
              <a:gd name="connsiteY62" fmla="*/ 471377 h 4939827"/>
              <a:gd name="connsiteX63" fmla="*/ 10430681 w 12192000"/>
              <a:gd name="connsiteY63" fmla="*/ 481226 h 4939827"/>
              <a:gd name="connsiteX64" fmla="*/ 10478169 w 12192000"/>
              <a:gd name="connsiteY64" fmla="*/ 481774 h 4939827"/>
              <a:gd name="connsiteX65" fmla="*/ 10540907 w 12192000"/>
              <a:gd name="connsiteY65" fmla="*/ 485607 h 4939827"/>
              <a:gd name="connsiteX66" fmla="*/ 10614941 w 12192000"/>
              <a:gd name="connsiteY66" fmla="*/ 487592 h 4939827"/>
              <a:gd name="connsiteX67" fmla="*/ 10674098 w 12192000"/>
              <a:gd name="connsiteY67" fmla="*/ 521656 h 4939827"/>
              <a:gd name="connsiteX68" fmla="*/ 10874834 w 12192000"/>
              <a:gd name="connsiteY68" fmla="*/ 574867 h 4939827"/>
              <a:gd name="connsiteX69" fmla="*/ 10944981 w 12192000"/>
              <a:gd name="connsiteY69" fmla="*/ 615042 h 4939827"/>
              <a:gd name="connsiteX70" fmla="*/ 11006376 w 12192000"/>
              <a:gd name="connsiteY70" fmla="*/ 645957 h 4939827"/>
              <a:gd name="connsiteX71" fmla="*/ 11076308 w 12192000"/>
              <a:gd name="connsiteY71" fmla="*/ 675698 h 4939827"/>
              <a:gd name="connsiteX72" fmla="*/ 11148789 w 12192000"/>
              <a:gd name="connsiteY72" fmla="*/ 685041 h 4939827"/>
              <a:gd name="connsiteX73" fmla="*/ 11249129 w 12192000"/>
              <a:gd name="connsiteY73" fmla="*/ 684218 h 4939827"/>
              <a:gd name="connsiteX74" fmla="*/ 11299915 w 12192000"/>
              <a:gd name="connsiteY74" fmla="*/ 692177 h 4939827"/>
              <a:gd name="connsiteX75" fmla="*/ 11386973 w 12192000"/>
              <a:gd name="connsiteY75" fmla="*/ 708209 h 4939827"/>
              <a:gd name="connsiteX76" fmla="*/ 11500105 w 12192000"/>
              <a:gd name="connsiteY76" fmla="*/ 735014 h 4939827"/>
              <a:gd name="connsiteX77" fmla="*/ 11621735 w 12192000"/>
              <a:gd name="connsiteY77" fmla="*/ 789584 h 4939827"/>
              <a:gd name="connsiteX78" fmla="*/ 11691200 w 12192000"/>
              <a:gd name="connsiteY78" fmla="*/ 867902 h 4939827"/>
              <a:gd name="connsiteX79" fmla="*/ 11819427 w 12192000"/>
              <a:gd name="connsiteY79" fmla="*/ 911634 h 4939827"/>
              <a:gd name="connsiteX80" fmla="*/ 11969720 w 12192000"/>
              <a:gd name="connsiteY80" fmla="*/ 964737 h 4939827"/>
              <a:gd name="connsiteX81" fmla="*/ 12055766 w 12192000"/>
              <a:gd name="connsiteY81" fmla="*/ 991268 h 4939827"/>
              <a:gd name="connsiteX82" fmla="*/ 12171539 w 12192000"/>
              <a:gd name="connsiteY82" fmla="*/ 995427 h 4939827"/>
              <a:gd name="connsiteX83" fmla="*/ 12187831 w 12192000"/>
              <a:gd name="connsiteY83" fmla="*/ 996580 h 4939827"/>
              <a:gd name="connsiteX84" fmla="*/ 12192000 w 12192000"/>
              <a:gd name="connsiteY84" fmla="*/ 996726 h 4939827"/>
              <a:gd name="connsiteX85" fmla="*/ 12192000 w 12192000"/>
              <a:gd name="connsiteY85" fmla="*/ 4939827 h 4939827"/>
              <a:gd name="connsiteX86" fmla="*/ 0 w 12192000"/>
              <a:gd name="connsiteY86" fmla="*/ 4939827 h 4939827"/>
              <a:gd name="connsiteX87" fmla="*/ 0 w 12192000"/>
              <a:gd name="connsiteY87" fmla="*/ 512043 h 4939827"/>
              <a:gd name="connsiteX88" fmla="*/ 7381 w 12192000"/>
              <a:gd name="connsiteY88" fmla="*/ 512580 h 4939827"/>
              <a:gd name="connsiteX89" fmla="*/ 100029 w 12192000"/>
              <a:gd name="connsiteY89" fmla="*/ 504758 h 4939827"/>
              <a:gd name="connsiteX90" fmla="*/ 155244 w 12192000"/>
              <a:gd name="connsiteY90" fmla="*/ 525130 h 4939827"/>
              <a:gd name="connsiteX91" fmla="*/ 254366 w 12192000"/>
              <a:gd name="connsiteY91" fmla="*/ 534449 h 4939827"/>
              <a:gd name="connsiteX92" fmla="*/ 447292 w 12192000"/>
              <a:gd name="connsiteY92" fmla="*/ 542725 h 4939827"/>
              <a:gd name="connsiteX93" fmla="*/ 628105 w 12192000"/>
              <a:gd name="connsiteY93" fmla="*/ 547853 h 4939827"/>
              <a:gd name="connsiteX94" fmla="*/ 783146 w 12192000"/>
              <a:gd name="connsiteY94" fmla="*/ 591799 h 4939827"/>
              <a:gd name="connsiteX95" fmla="*/ 1043676 w 12192000"/>
              <a:gd name="connsiteY95" fmla="*/ 591887 h 4939827"/>
              <a:gd name="connsiteX96" fmla="*/ 1281816 w 12192000"/>
              <a:gd name="connsiteY96" fmla="*/ 520946 h 4939827"/>
              <a:gd name="connsiteX97" fmla="*/ 1486347 w 12192000"/>
              <a:gd name="connsiteY97" fmla="*/ 487310 h 4939827"/>
              <a:gd name="connsiteX98" fmla="*/ 1568079 w 12192000"/>
              <a:gd name="connsiteY98" fmla="*/ 462531 h 4939827"/>
              <a:gd name="connsiteX99" fmla="*/ 1622516 w 12192000"/>
              <a:gd name="connsiteY99" fmla="*/ 466058 h 4939827"/>
              <a:gd name="connsiteX100" fmla="*/ 1655457 w 12192000"/>
              <a:gd name="connsiteY100" fmla="*/ 465359 h 4939827"/>
              <a:gd name="connsiteX101" fmla="*/ 1717454 w 12192000"/>
              <a:gd name="connsiteY101" fmla="*/ 417203 h 4939827"/>
              <a:gd name="connsiteX102" fmla="*/ 1913794 w 12192000"/>
              <a:gd name="connsiteY102" fmla="*/ 365255 h 4939827"/>
              <a:gd name="connsiteX103" fmla="*/ 2129762 w 12192000"/>
              <a:gd name="connsiteY103" fmla="*/ 367832 h 4939827"/>
              <a:gd name="connsiteX104" fmla="*/ 2376970 w 12192000"/>
              <a:gd name="connsiteY104" fmla="*/ 350129 h 4939827"/>
              <a:gd name="connsiteX105" fmla="*/ 2480155 w 12192000"/>
              <a:gd name="connsiteY105" fmla="*/ 359227 h 4939827"/>
              <a:gd name="connsiteX106" fmla="*/ 2586782 w 12192000"/>
              <a:gd name="connsiteY106" fmla="*/ 339352 h 4939827"/>
              <a:gd name="connsiteX107" fmla="*/ 2679617 w 12192000"/>
              <a:gd name="connsiteY107" fmla="*/ 305383 h 4939827"/>
              <a:gd name="connsiteX108" fmla="*/ 2788947 w 12192000"/>
              <a:gd name="connsiteY108" fmla="*/ 250375 h 4939827"/>
              <a:gd name="connsiteX109" fmla="*/ 2965530 w 12192000"/>
              <a:gd name="connsiteY109" fmla="*/ 245958 h 4939827"/>
              <a:gd name="connsiteX110" fmla="*/ 3103677 w 12192000"/>
              <a:gd name="connsiteY110" fmla="*/ 209527 h 4939827"/>
              <a:gd name="connsiteX111" fmla="*/ 3126759 w 12192000"/>
              <a:gd name="connsiteY111" fmla="*/ 211226 h 4939827"/>
              <a:gd name="connsiteX112" fmla="*/ 3164020 w 12192000"/>
              <a:gd name="connsiteY112" fmla="*/ 212779 h 4939827"/>
              <a:gd name="connsiteX113" fmla="*/ 3285019 w 12192000"/>
              <a:gd name="connsiteY113" fmla="*/ 220535 h 4939827"/>
              <a:gd name="connsiteX114" fmla="*/ 3365154 w 12192000"/>
              <a:gd name="connsiteY114" fmla="*/ 226416 h 4939827"/>
              <a:gd name="connsiteX115" fmla="*/ 3367507 w 12192000"/>
              <a:gd name="connsiteY115" fmla="*/ 225416 h 4939827"/>
              <a:gd name="connsiteX116" fmla="*/ 3387567 w 12192000"/>
              <a:gd name="connsiteY116" fmla="*/ 227103 h 4939827"/>
              <a:gd name="connsiteX117" fmla="*/ 3498001 w 12192000"/>
              <a:gd name="connsiteY117" fmla="*/ 231941 h 4939827"/>
              <a:gd name="connsiteX118" fmla="*/ 3561557 w 12192000"/>
              <a:gd name="connsiteY118" fmla="*/ 228095 h 4939827"/>
              <a:gd name="connsiteX119" fmla="*/ 3611920 w 12192000"/>
              <a:gd name="connsiteY119" fmla="*/ 218094 h 4939827"/>
              <a:gd name="connsiteX120" fmla="*/ 3620528 w 12192000"/>
              <a:gd name="connsiteY120" fmla="*/ 218788 h 4939827"/>
              <a:gd name="connsiteX121" fmla="*/ 3620766 w 12192000"/>
              <a:gd name="connsiteY121" fmla="*/ 218511 h 4939827"/>
              <a:gd name="connsiteX122" fmla="*/ 3629977 w 12192000"/>
              <a:gd name="connsiteY122" fmla="*/ 218664 h 4939827"/>
              <a:gd name="connsiteX123" fmla="*/ 3636217 w 12192000"/>
              <a:gd name="connsiteY123" fmla="*/ 220048 h 4939827"/>
              <a:gd name="connsiteX124" fmla="*/ 3709484 w 12192000"/>
              <a:gd name="connsiteY124" fmla="*/ 186927 h 4939827"/>
              <a:gd name="connsiteX125" fmla="*/ 3761342 w 12192000"/>
              <a:gd name="connsiteY125" fmla="*/ 177474 h 4939827"/>
              <a:gd name="connsiteX126" fmla="*/ 3799748 w 12192000"/>
              <a:gd name="connsiteY126" fmla="*/ 167154 h 4939827"/>
              <a:gd name="connsiteX127" fmla="*/ 3922756 w 12192000"/>
              <a:gd name="connsiteY127" fmla="*/ 194044 h 4939827"/>
              <a:gd name="connsiteX128" fmla="*/ 4028476 w 12192000"/>
              <a:gd name="connsiteY128" fmla="*/ 223679 h 4939827"/>
              <a:gd name="connsiteX129" fmla="*/ 4191582 w 12192000"/>
              <a:gd name="connsiteY129" fmla="*/ 238952 h 4939827"/>
              <a:gd name="connsiteX130" fmla="*/ 4251024 w 12192000"/>
              <a:gd name="connsiteY130" fmla="*/ 240874 h 4939827"/>
              <a:gd name="connsiteX131" fmla="*/ 4355275 w 12192000"/>
              <a:gd name="connsiteY131" fmla="*/ 260205 h 4939827"/>
              <a:gd name="connsiteX132" fmla="*/ 4423807 w 12192000"/>
              <a:gd name="connsiteY132" fmla="*/ 270366 h 4939827"/>
              <a:gd name="connsiteX133" fmla="*/ 4558432 w 12192000"/>
              <a:gd name="connsiteY133" fmla="*/ 269194 h 4939827"/>
              <a:gd name="connsiteX134" fmla="*/ 4635061 w 12192000"/>
              <a:gd name="connsiteY134" fmla="*/ 280682 h 4939827"/>
              <a:gd name="connsiteX135" fmla="*/ 4807427 w 12192000"/>
              <a:gd name="connsiteY135" fmla="*/ 276835 h 4939827"/>
              <a:gd name="connsiteX136" fmla="*/ 5028933 w 12192000"/>
              <a:gd name="connsiteY136" fmla="*/ 183887 h 4939827"/>
              <a:gd name="connsiteX137" fmla="*/ 5093642 w 12192000"/>
              <a:gd name="connsiteY137" fmla="*/ 177214 h 4939827"/>
              <a:gd name="connsiteX138" fmla="*/ 5102642 w 12192000"/>
              <a:gd name="connsiteY138" fmla="*/ 186816 h 4939827"/>
              <a:gd name="connsiteX139" fmla="*/ 5193590 w 12192000"/>
              <a:gd name="connsiteY139" fmla="*/ 156458 h 4939827"/>
              <a:gd name="connsiteX140" fmla="*/ 5323922 w 12192000"/>
              <a:gd name="connsiteY140" fmla="*/ 146332 h 4939827"/>
              <a:gd name="connsiteX141" fmla="*/ 5421860 w 12192000"/>
              <a:gd name="connsiteY141" fmla="*/ 167298 h 4939827"/>
              <a:gd name="connsiteX142" fmla="*/ 5476948 w 12192000"/>
              <a:gd name="connsiteY142" fmla="*/ 173249 h 4939827"/>
              <a:gd name="connsiteX143" fmla="*/ 5516842 w 12192000"/>
              <a:gd name="connsiteY143" fmla="*/ 184018 h 4939827"/>
              <a:gd name="connsiteX144" fmla="*/ 5619415 w 12192000"/>
              <a:gd name="connsiteY144" fmla="*/ 176781 h 4939827"/>
              <a:gd name="connsiteX145" fmla="*/ 5789867 w 12192000"/>
              <a:gd name="connsiteY145" fmla="*/ 150304 h 4939827"/>
              <a:gd name="connsiteX146" fmla="*/ 5825953 w 12192000"/>
              <a:gd name="connsiteY146" fmla="*/ 147907 h 4939827"/>
              <a:gd name="connsiteX147" fmla="*/ 5856168 w 12192000"/>
              <a:gd name="connsiteY147" fmla="*/ 158719 h 4939827"/>
              <a:gd name="connsiteX148" fmla="*/ 5862476 w 12192000"/>
              <a:gd name="connsiteY148" fmla="*/ 172447 h 4939827"/>
              <a:gd name="connsiteX149" fmla="*/ 5882195 w 12192000"/>
              <a:gd name="connsiteY149" fmla="*/ 173195 h 4939827"/>
              <a:gd name="connsiteX150" fmla="*/ 5952585 w 12192000"/>
              <a:gd name="connsiteY150" fmla="*/ 161012 h 4939827"/>
              <a:gd name="connsiteX151" fmla="*/ 6001964 w 12192000"/>
              <a:gd name="connsiteY151" fmla="*/ 154786 h 4939827"/>
              <a:gd name="connsiteX152" fmla="*/ 6184207 w 12192000"/>
              <a:gd name="connsiteY152" fmla="*/ 132658 h 4939827"/>
              <a:gd name="connsiteX153" fmla="*/ 6415830 w 12192000"/>
              <a:gd name="connsiteY153" fmla="*/ 136006 h 4939827"/>
              <a:gd name="connsiteX154" fmla="*/ 6756965 w 12192000"/>
              <a:gd name="connsiteY154" fmla="*/ 57636 h 4939827"/>
              <a:gd name="connsiteX155" fmla="*/ 6819400 w 12192000"/>
              <a:gd name="connsiteY155" fmla="*/ 30742 h 4939827"/>
              <a:gd name="connsiteX156" fmla="*/ 6986370 w 12192000"/>
              <a:gd name="connsiteY156" fmla="*/ 12659 h 4939827"/>
              <a:gd name="connsiteX157" fmla="*/ 6989536 w 12192000"/>
              <a:gd name="connsiteY157" fmla="*/ 14528 h 4939827"/>
              <a:gd name="connsiteX158" fmla="*/ 7015933 w 12192000"/>
              <a:gd name="connsiteY158" fmla="*/ 9653 h 4939827"/>
              <a:gd name="connsiteX159" fmla="*/ 7020592 w 12192000"/>
              <a:gd name="connsiteY159" fmla="*/ 1651 h 4939827"/>
              <a:gd name="connsiteX160" fmla="*/ 7025905 w 12192000"/>
              <a:gd name="connsiteY16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83638 w 12192000"/>
              <a:gd name="connsiteY50" fmla="*/ 299924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622021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281371 w 12192000"/>
              <a:gd name="connsiteY19" fmla="*/ 256875 h 4939827"/>
              <a:gd name="connsiteX20" fmla="*/ 8381609 w 12192000"/>
              <a:gd name="connsiteY20" fmla="*/ 240618 h 4939827"/>
              <a:gd name="connsiteX21" fmla="*/ 8406759 w 12192000"/>
              <a:gd name="connsiteY21" fmla="*/ 232517 h 4939827"/>
              <a:gd name="connsiteX22" fmla="*/ 8426506 w 12192000"/>
              <a:gd name="connsiteY22" fmla="*/ 241842 h 4939827"/>
              <a:gd name="connsiteX23" fmla="*/ 8427949 w 12192000"/>
              <a:gd name="connsiteY23" fmla="*/ 240981 h 4939827"/>
              <a:gd name="connsiteX24" fmla="*/ 8441468 w 12192000"/>
              <a:gd name="connsiteY24" fmla="*/ 241157 h 4939827"/>
              <a:gd name="connsiteX25" fmla="*/ 8565757 w 12192000"/>
              <a:gd name="connsiteY25" fmla="*/ 255317 h 4939827"/>
              <a:gd name="connsiteX26" fmla="*/ 8573171 w 12192000"/>
              <a:gd name="connsiteY26" fmla="*/ 258426 h 4939827"/>
              <a:gd name="connsiteX27" fmla="*/ 8573548 w 12192000"/>
              <a:gd name="connsiteY27" fmla="*/ 258241 h 4939827"/>
              <a:gd name="connsiteX28" fmla="*/ 8622021 w 12192000"/>
              <a:gd name="connsiteY28" fmla="*/ 261028 h 4939827"/>
              <a:gd name="connsiteX29" fmla="*/ 8672650 w 12192000"/>
              <a:gd name="connsiteY29" fmla="*/ 254821 h 4939827"/>
              <a:gd name="connsiteX30" fmla="*/ 8785543 w 12192000"/>
              <a:gd name="connsiteY30" fmla="*/ 263406 h 4939827"/>
              <a:gd name="connsiteX31" fmla="*/ 8830588 w 12192000"/>
              <a:gd name="connsiteY31" fmla="*/ 265483 h 4939827"/>
              <a:gd name="connsiteX32" fmla="*/ 8905142 w 12192000"/>
              <a:gd name="connsiteY32" fmla="*/ 264958 h 4939827"/>
              <a:gd name="connsiteX33" fmla="*/ 8968582 w 12192000"/>
              <a:gd name="connsiteY33" fmla="*/ 262728 h 4939827"/>
              <a:gd name="connsiteX34" fmla="*/ 8972994 w 12192000"/>
              <a:gd name="connsiteY34" fmla="*/ 263284 h 4939827"/>
              <a:gd name="connsiteX35" fmla="*/ 9004605 w 12192000"/>
              <a:gd name="connsiteY35" fmla="*/ 258041 h 4939827"/>
              <a:gd name="connsiteX36" fmla="*/ 9016165 w 12192000"/>
              <a:gd name="connsiteY36" fmla="*/ 261258 h 4939827"/>
              <a:gd name="connsiteX37" fmla="*/ 9043297 w 12192000"/>
              <a:gd name="connsiteY37" fmla="*/ 281547 h 4939827"/>
              <a:gd name="connsiteX38" fmla="*/ 9048315 w 12192000"/>
              <a:gd name="connsiteY38" fmla="*/ 279264 h 4939827"/>
              <a:gd name="connsiteX39" fmla="*/ 9054706 w 12192000"/>
              <a:gd name="connsiteY39" fmla="*/ 278538 h 4939827"/>
              <a:gd name="connsiteX40" fmla="*/ 9070919 w 12192000"/>
              <a:gd name="connsiteY40" fmla="*/ 281810 h 4939827"/>
              <a:gd name="connsiteX41" fmla="*/ 9076813 w 12192000"/>
              <a:gd name="connsiteY41" fmla="*/ 283909 h 4939827"/>
              <a:gd name="connsiteX42" fmla="*/ 9085871 w 12192000"/>
              <a:gd name="connsiteY42" fmla="*/ 285133 h 4939827"/>
              <a:gd name="connsiteX43" fmla="*/ 9086159 w 12192000"/>
              <a:gd name="connsiteY43" fmla="*/ 284887 h 4939827"/>
              <a:gd name="connsiteX44" fmla="*/ 9134606 w 12192000"/>
              <a:gd name="connsiteY44" fmla="*/ 288168 h 4939827"/>
              <a:gd name="connsiteX45" fmla="*/ 9195590 w 12192000"/>
              <a:gd name="connsiteY45" fmla="*/ 279568 h 4939827"/>
              <a:gd name="connsiteX46" fmla="*/ 9219336 w 12192000"/>
              <a:gd name="connsiteY46" fmla="*/ 278133 h 4939827"/>
              <a:gd name="connsiteX47" fmla="*/ 9232362 w 12192000"/>
              <a:gd name="connsiteY47" fmla="*/ 275894 h 4939827"/>
              <a:gd name="connsiteX48" fmla="*/ 9283638 w 12192000"/>
              <a:gd name="connsiteY48" fmla="*/ 299924 h 4939827"/>
              <a:gd name="connsiteX49" fmla="*/ 9371484 w 12192000"/>
              <a:gd name="connsiteY49" fmla="*/ 329634 h 4939827"/>
              <a:gd name="connsiteX50" fmla="*/ 9404829 w 12192000"/>
              <a:gd name="connsiteY50" fmla="*/ 339038 h 4939827"/>
              <a:gd name="connsiteX51" fmla="*/ 9427021 w 12192000"/>
              <a:gd name="connsiteY51" fmla="*/ 358784 h 4939827"/>
              <a:gd name="connsiteX52" fmla="*/ 9670844 w 12192000"/>
              <a:gd name="connsiteY52" fmla="*/ 405128 h 4939827"/>
              <a:gd name="connsiteX53" fmla="*/ 9816083 w 12192000"/>
              <a:gd name="connsiteY53" fmla="*/ 416573 h 4939827"/>
              <a:gd name="connsiteX54" fmla="*/ 9936741 w 12192000"/>
              <a:gd name="connsiteY54" fmla="*/ 437044 h 4939827"/>
              <a:gd name="connsiteX55" fmla="*/ 10050093 w 12192000"/>
              <a:gd name="connsiteY55" fmla="*/ 443783 h 4939827"/>
              <a:gd name="connsiteX56" fmla="*/ 10130090 w 12192000"/>
              <a:gd name="connsiteY56" fmla="*/ 459520 h 4939827"/>
              <a:gd name="connsiteX57" fmla="*/ 10173456 w 12192000"/>
              <a:gd name="connsiteY57" fmla="*/ 457749 h 4939827"/>
              <a:gd name="connsiteX58" fmla="*/ 10218232 w 12192000"/>
              <a:gd name="connsiteY58" fmla="*/ 459820 h 4939827"/>
              <a:gd name="connsiteX59" fmla="*/ 10354176 w 12192000"/>
              <a:gd name="connsiteY59" fmla="*/ 471377 h 4939827"/>
              <a:gd name="connsiteX60" fmla="*/ 10430681 w 12192000"/>
              <a:gd name="connsiteY60" fmla="*/ 481226 h 4939827"/>
              <a:gd name="connsiteX61" fmla="*/ 10478169 w 12192000"/>
              <a:gd name="connsiteY61" fmla="*/ 481774 h 4939827"/>
              <a:gd name="connsiteX62" fmla="*/ 10540907 w 12192000"/>
              <a:gd name="connsiteY62" fmla="*/ 485607 h 4939827"/>
              <a:gd name="connsiteX63" fmla="*/ 10614941 w 12192000"/>
              <a:gd name="connsiteY63" fmla="*/ 487592 h 4939827"/>
              <a:gd name="connsiteX64" fmla="*/ 10674098 w 12192000"/>
              <a:gd name="connsiteY64" fmla="*/ 521656 h 4939827"/>
              <a:gd name="connsiteX65" fmla="*/ 10874834 w 12192000"/>
              <a:gd name="connsiteY65" fmla="*/ 574867 h 4939827"/>
              <a:gd name="connsiteX66" fmla="*/ 10944981 w 12192000"/>
              <a:gd name="connsiteY66" fmla="*/ 615042 h 4939827"/>
              <a:gd name="connsiteX67" fmla="*/ 11006376 w 12192000"/>
              <a:gd name="connsiteY67" fmla="*/ 645957 h 4939827"/>
              <a:gd name="connsiteX68" fmla="*/ 11076308 w 12192000"/>
              <a:gd name="connsiteY68" fmla="*/ 675698 h 4939827"/>
              <a:gd name="connsiteX69" fmla="*/ 11148789 w 12192000"/>
              <a:gd name="connsiteY69" fmla="*/ 685041 h 4939827"/>
              <a:gd name="connsiteX70" fmla="*/ 11249129 w 12192000"/>
              <a:gd name="connsiteY70" fmla="*/ 684218 h 4939827"/>
              <a:gd name="connsiteX71" fmla="*/ 11299915 w 12192000"/>
              <a:gd name="connsiteY71" fmla="*/ 692177 h 4939827"/>
              <a:gd name="connsiteX72" fmla="*/ 11386973 w 12192000"/>
              <a:gd name="connsiteY72" fmla="*/ 708209 h 4939827"/>
              <a:gd name="connsiteX73" fmla="*/ 11500105 w 12192000"/>
              <a:gd name="connsiteY73" fmla="*/ 735014 h 4939827"/>
              <a:gd name="connsiteX74" fmla="*/ 11621735 w 12192000"/>
              <a:gd name="connsiteY74" fmla="*/ 789584 h 4939827"/>
              <a:gd name="connsiteX75" fmla="*/ 11691200 w 12192000"/>
              <a:gd name="connsiteY75" fmla="*/ 867902 h 4939827"/>
              <a:gd name="connsiteX76" fmla="*/ 11819427 w 12192000"/>
              <a:gd name="connsiteY76" fmla="*/ 911634 h 4939827"/>
              <a:gd name="connsiteX77" fmla="*/ 11969720 w 12192000"/>
              <a:gd name="connsiteY77" fmla="*/ 964737 h 4939827"/>
              <a:gd name="connsiteX78" fmla="*/ 12055766 w 12192000"/>
              <a:gd name="connsiteY78" fmla="*/ 991268 h 4939827"/>
              <a:gd name="connsiteX79" fmla="*/ 12171539 w 12192000"/>
              <a:gd name="connsiteY79" fmla="*/ 995427 h 4939827"/>
              <a:gd name="connsiteX80" fmla="*/ 12187831 w 12192000"/>
              <a:gd name="connsiteY80" fmla="*/ 996580 h 4939827"/>
              <a:gd name="connsiteX81" fmla="*/ 12192000 w 12192000"/>
              <a:gd name="connsiteY81" fmla="*/ 996726 h 4939827"/>
              <a:gd name="connsiteX82" fmla="*/ 12192000 w 12192000"/>
              <a:gd name="connsiteY82" fmla="*/ 4939827 h 4939827"/>
              <a:gd name="connsiteX83" fmla="*/ 0 w 12192000"/>
              <a:gd name="connsiteY83" fmla="*/ 4939827 h 4939827"/>
              <a:gd name="connsiteX84" fmla="*/ 0 w 12192000"/>
              <a:gd name="connsiteY84" fmla="*/ 512043 h 4939827"/>
              <a:gd name="connsiteX85" fmla="*/ 7381 w 12192000"/>
              <a:gd name="connsiteY85" fmla="*/ 512580 h 4939827"/>
              <a:gd name="connsiteX86" fmla="*/ 100029 w 12192000"/>
              <a:gd name="connsiteY86" fmla="*/ 504758 h 4939827"/>
              <a:gd name="connsiteX87" fmla="*/ 155244 w 12192000"/>
              <a:gd name="connsiteY87" fmla="*/ 525130 h 4939827"/>
              <a:gd name="connsiteX88" fmla="*/ 254366 w 12192000"/>
              <a:gd name="connsiteY88" fmla="*/ 534449 h 4939827"/>
              <a:gd name="connsiteX89" fmla="*/ 447292 w 12192000"/>
              <a:gd name="connsiteY89" fmla="*/ 542725 h 4939827"/>
              <a:gd name="connsiteX90" fmla="*/ 628105 w 12192000"/>
              <a:gd name="connsiteY90" fmla="*/ 547853 h 4939827"/>
              <a:gd name="connsiteX91" fmla="*/ 783146 w 12192000"/>
              <a:gd name="connsiteY91" fmla="*/ 591799 h 4939827"/>
              <a:gd name="connsiteX92" fmla="*/ 1043676 w 12192000"/>
              <a:gd name="connsiteY92" fmla="*/ 591887 h 4939827"/>
              <a:gd name="connsiteX93" fmla="*/ 1281816 w 12192000"/>
              <a:gd name="connsiteY93" fmla="*/ 520946 h 4939827"/>
              <a:gd name="connsiteX94" fmla="*/ 1486347 w 12192000"/>
              <a:gd name="connsiteY94" fmla="*/ 487310 h 4939827"/>
              <a:gd name="connsiteX95" fmla="*/ 1568079 w 12192000"/>
              <a:gd name="connsiteY95" fmla="*/ 462531 h 4939827"/>
              <a:gd name="connsiteX96" fmla="*/ 1622516 w 12192000"/>
              <a:gd name="connsiteY96" fmla="*/ 466058 h 4939827"/>
              <a:gd name="connsiteX97" fmla="*/ 1655457 w 12192000"/>
              <a:gd name="connsiteY97" fmla="*/ 465359 h 4939827"/>
              <a:gd name="connsiteX98" fmla="*/ 1717454 w 12192000"/>
              <a:gd name="connsiteY98" fmla="*/ 417203 h 4939827"/>
              <a:gd name="connsiteX99" fmla="*/ 1913794 w 12192000"/>
              <a:gd name="connsiteY99" fmla="*/ 365255 h 4939827"/>
              <a:gd name="connsiteX100" fmla="*/ 2129762 w 12192000"/>
              <a:gd name="connsiteY100" fmla="*/ 367832 h 4939827"/>
              <a:gd name="connsiteX101" fmla="*/ 2376970 w 12192000"/>
              <a:gd name="connsiteY101" fmla="*/ 350129 h 4939827"/>
              <a:gd name="connsiteX102" fmla="*/ 2480155 w 12192000"/>
              <a:gd name="connsiteY102" fmla="*/ 359227 h 4939827"/>
              <a:gd name="connsiteX103" fmla="*/ 2586782 w 12192000"/>
              <a:gd name="connsiteY103" fmla="*/ 339352 h 4939827"/>
              <a:gd name="connsiteX104" fmla="*/ 2679617 w 12192000"/>
              <a:gd name="connsiteY104" fmla="*/ 305383 h 4939827"/>
              <a:gd name="connsiteX105" fmla="*/ 2788947 w 12192000"/>
              <a:gd name="connsiteY105" fmla="*/ 250375 h 4939827"/>
              <a:gd name="connsiteX106" fmla="*/ 2965530 w 12192000"/>
              <a:gd name="connsiteY106" fmla="*/ 245958 h 4939827"/>
              <a:gd name="connsiteX107" fmla="*/ 3103677 w 12192000"/>
              <a:gd name="connsiteY107" fmla="*/ 209527 h 4939827"/>
              <a:gd name="connsiteX108" fmla="*/ 3126759 w 12192000"/>
              <a:gd name="connsiteY108" fmla="*/ 211226 h 4939827"/>
              <a:gd name="connsiteX109" fmla="*/ 3164020 w 12192000"/>
              <a:gd name="connsiteY109" fmla="*/ 212779 h 4939827"/>
              <a:gd name="connsiteX110" fmla="*/ 3285019 w 12192000"/>
              <a:gd name="connsiteY110" fmla="*/ 220535 h 4939827"/>
              <a:gd name="connsiteX111" fmla="*/ 3365154 w 12192000"/>
              <a:gd name="connsiteY111" fmla="*/ 226416 h 4939827"/>
              <a:gd name="connsiteX112" fmla="*/ 3367507 w 12192000"/>
              <a:gd name="connsiteY112" fmla="*/ 225416 h 4939827"/>
              <a:gd name="connsiteX113" fmla="*/ 3387567 w 12192000"/>
              <a:gd name="connsiteY113" fmla="*/ 227103 h 4939827"/>
              <a:gd name="connsiteX114" fmla="*/ 3498001 w 12192000"/>
              <a:gd name="connsiteY114" fmla="*/ 231941 h 4939827"/>
              <a:gd name="connsiteX115" fmla="*/ 3561557 w 12192000"/>
              <a:gd name="connsiteY115" fmla="*/ 228095 h 4939827"/>
              <a:gd name="connsiteX116" fmla="*/ 3611920 w 12192000"/>
              <a:gd name="connsiteY116" fmla="*/ 218094 h 4939827"/>
              <a:gd name="connsiteX117" fmla="*/ 3620528 w 12192000"/>
              <a:gd name="connsiteY117" fmla="*/ 218788 h 4939827"/>
              <a:gd name="connsiteX118" fmla="*/ 3620766 w 12192000"/>
              <a:gd name="connsiteY118" fmla="*/ 218511 h 4939827"/>
              <a:gd name="connsiteX119" fmla="*/ 3629977 w 12192000"/>
              <a:gd name="connsiteY119" fmla="*/ 218664 h 4939827"/>
              <a:gd name="connsiteX120" fmla="*/ 3636217 w 12192000"/>
              <a:gd name="connsiteY120" fmla="*/ 220048 h 4939827"/>
              <a:gd name="connsiteX121" fmla="*/ 3709484 w 12192000"/>
              <a:gd name="connsiteY121" fmla="*/ 186927 h 4939827"/>
              <a:gd name="connsiteX122" fmla="*/ 3761342 w 12192000"/>
              <a:gd name="connsiteY122" fmla="*/ 177474 h 4939827"/>
              <a:gd name="connsiteX123" fmla="*/ 3799748 w 12192000"/>
              <a:gd name="connsiteY123" fmla="*/ 167154 h 4939827"/>
              <a:gd name="connsiteX124" fmla="*/ 3922756 w 12192000"/>
              <a:gd name="connsiteY124" fmla="*/ 194044 h 4939827"/>
              <a:gd name="connsiteX125" fmla="*/ 4028476 w 12192000"/>
              <a:gd name="connsiteY125" fmla="*/ 223679 h 4939827"/>
              <a:gd name="connsiteX126" fmla="*/ 4191582 w 12192000"/>
              <a:gd name="connsiteY126" fmla="*/ 238952 h 4939827"/>
              <a:gd name="connsiteX127" fmla="*/ 4251024 w 12192000"/>
              <a:gd name="connsiteY127" fmla="*/ 240874 h 4939827"/>
              <a:gd name="connsiteX128" fmla="*/ 4355275 w 12192000"/>
              <a:gd name="connsiteY128" fmla="*/ 260205 h 4939827"/>
              <a:gd name="connsiteX129" fmla="*/ 4423807 w 12192000"/>
              <a:gd name="connsiteY129" fmla="*/ 270366 h 4939827"/>
              <a:gd name="connsiteX130" fmla="*/ 4558432 w 12192000"/>
              <a:gd name="connsiteY130" fmla="*/ 269194 h 4939827"/>
              <a:gd name="connsiteX131" fmla="*/ 4635061 w 12192000"/>
              <a:gd name="connsiteY131" fmla="*/ 280682 h 4939827"/>
              <a:gd name="connsiteX132" fmla="*/ 4807427 w 12192000"/>
              <a:gd name="connsiteY132" fmla="*/ 276835 h 4939827"/>
              <a:gd name="connsiteX133" fmla="*/ 5028933 w 12192000"/>
              <a:gd name="connsiteY133" fmla="*/ 183887 h 4939827"/>
              <a:gd name="connsiteX134" fmla="*/ 5093642 w 12192000"/>
              <a:gd name="connsiteY134" fmla="*/ 177214 h 4939827"/>
              <a:gd name="connsiteX135" fmla="*/ 5102642 w 12192000"/>
              <a:gd name="connsiteY135" fmla="*/ 186816 h 4939827"/>
              <a:gd name="connsiteX136" fmla="*/ 5193590 w 12192000"/>
              <a:gd name="connsiteY136" fmla="*/ 156458 h 4939827"/>
              <a:gd name="connsiteX137" fmla="*/ 5323922 w 12192000"/>
              <a:gd name="connsiteY137" fmla="*/ 146332 h 4939827"/>
              <a:gd name="connsiteX138" fmla="*/ 5421860 w 12192000"/>
              <a:gd name="connsiteY138" fmla="*/ 167298 h 4939827"/>
              <a:gd name="connsiteX139" fmla="*/ 5476948 w 12192000"/>
              <a:gd name="connsiteY139" fmla="*/ 173249 h 4939827"/>
              <a:gd name="connsiteX140" fmla="*/ 5516842 w 12192000"/>
              <a:gd name="connsiteY140" fmla="*/ 184018 h 4939827"/>
              <a:gd name="connsiteX141" fmla="*/ 5619415 w 12192000"/>
              <a:gd name="connsiteY141" fmla="*/ 176781 h 4939827"/>
              <a:gd name="connsiteX142" fmla="*/ 5789867 w 12192000"/>
              <a:gd name="connsiteY142" fmla="*/ 150304 h 4939827"/>
              <a:gd name="connsiteX143" fmla="*/ 5825953 w 12192000"/>
              <a:gd name="connsiteY143" fmla="*/ 147907 h 4939827"/>
              <a:gd name="connsiteX144" fmla="*/ 5856168 w 12192000"/>
              <a:gd name="connsiteY144" fmla="*/ 158719 h 4939827"/>
              <a:gd name="connsiteX145" fmla="*/ 5862476 w 12192000"/>
              <a:gd name="connsiteY145" fmla="*/ 172447 h 4939827"/>
              <a:gd name="connsiteX146" fmla="*/ 5882195 w 12192000"/>
              <a:gd name="connsiteY146" fmla="*/ 173195 h 4939827"/>
              <a:gd name="connsiteX147" fmla="*/ 5952585 w 12192000"/>
              <a:gd name="connsiteY147" fmla="*/ 161012 h 4939827"/>
              <a:gd name="connsiteX148" fmla="*/ 6001964 w 12192000"/>
              <a:gd name="connsiteY148" fmla="*/ 154786 h 4939827"/>
              <a:gd name="connsiteX149" fmla="*/ 6184207 w 12192000"/>
              <a:gd name="connsiteY149" fmla="*/ 132658 h 4939827"/>
              <a:gd name="connsiteX150" fmla="*/ 6415830 w 12192000"/>
              <a:gd name="connsiteY150" fmla="*/ 136006 h 4939827"/>
              <a:gd name="connsiteX151" fmla="*/ 6756965 w 12192000"/>
              <a:gd name="connsiteY151" fmla="*/ 57636 h 4939827"/>
              <a:gd name="connsiteX152" fmla="*/ 6819400 w 12192000"/>
              <a:gd name="connsiteY152" fmla="*/ 30742 h 4939827"/>
              <a:gd name="connsiteX153" fmla="*/ 6986370 w 12192000"/>
              <a:gd name="connsiteY153" fmla="*/ 12659 h 4939827"/>
              <a:gd name="connsiteX154" fmla="*/ 6989536 w 12192000"/>
              <a:gd name="connsiteY154" fmla="*/ 14528 h 4939827"/>
              <a:gd name="connsiteX155" fmla="*/ 7015933 w 12192000"/>
              <a:gd name="connsiteY155" fmla="*/ 9653 h 4939827"/>
              <a:gd name="connsiteX156" fmla="*/ 7020592 w 12192000"/>
              <a:gd name="connsiteY156" fmla="*/ 1651 h 4939827"/>
              <a:gd name="connsiteX157" fmla="*/ 7025905 w 12192000"/>
              <a:gd name="connsiteY15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58681 w 12192000"/>
              <a:gd name="connsiteY16" fmla="*/ 219431 h 4939827"/>
              <a:gd name="connsiteX17" fmla="*/ 8126175 w 12192000"/>
              <a:gd name="connsiteY17" fmla="*/ 240005 h 4939827"/>
              <a:gd name="connsiteX18" fmla="*/ 8281371 w 12192000"/>
              <a:gd name="connsiteY18" fmla="*/ 256875 h 4939827"/>
              <a:gd name="connsiteX19" fmla="*/ 8381609 w 12192000"/>
              <a:gd name="connsiteY19" fmla="*/ 240618 h 4939827"/>
              <a:gd name="connsiteX20" fmla="*/ 8406759 w 12192000"/>
              <a:gd name="connsiteY20" fmla="*/ 232517 h 4939827"/>
              <a:gd name="connsiteX21" fmla="*/ 8426506 w 12192000"/>
              <a:gd name="connsiteY21" fmla="*/ 241842 h 4939827"/>
              <a:gd name="connsiteX22" fmla="*/ 8427949 w 12192000"/>
              <a:gd name="connsiteY22" fmla="*/ 240981 h 4939827"/>
              <a:gd name="connsiteX23" fmla="*/ 8441468 w 12192000"/>
              <a:gd name="connsiteY23" fmla="*/ 241157 h 4939827"/>
              <a:gd name="connsiteX24" fmla="*/ 8565757 w 12192000"/>
              <a:gd name="connsiteY24" fmla="*/ 255317 h 4939827"/>
              <a:gd name="connsiteX25" fmla="*/ 8573171 w 12192000"/>
              <a:gd name="connsiteY25" fmla="*/ 258426 h 4939827"/>
              <a:gd name="connsiteX26" fmla="*/ 8573548 w 12192000"/>
              <a:gd name="connsiteY26" fmla="*/ 258241 h 4939827"/>
              <a:gd name="connsiteX27" fmla="*/ 8622021 w 12192000"/>
              <a:gd name="connsiteY27" fmla="*/ 261028 h 4939827"/>
              <a:gd name="connsiteX28" fmla="*/ 8672650 w 12192000"/>
              <a:gd name="connsiteY28" fmla="*/ 254821 h 4939827"/>
              <a:gd name="connsiteX29" fmla="*/ 8785543 w 12192000"/>
              <a:gd name="connsiteY29" fmla="*/ 263406 h 4939827"/>
              <a:gd name="connsiteX30" fmla="*/ 8830588 w 12192000"/>
              <a:gd name="connsiteY30" fmla="*/ 265483 h 4939827"/>
              <a:gd name="connsiteX31" fmla="*/ 8905142 w 12192000"/>
              <a:gd name="connsiteY31" fmla="*/ 264958 h 4939827"/>
              <a:gd name="connsiteX32" fmla="*/ 8968582 w 12192000"/>
              <a:gd name="connsiteY32" fmla="*/ 262728 h 4939827"/>
              <a:gd name="connsiteX33" fmla="*/ 8972994 w 12192000"/>
              <a:gd name="connsiteY33" fmla="*/ 263284 h 4939827"/>
              <a:gd name="connsiteX34" fmla="*/ 9004605 w 12192000"/>
              <a:gd name="connsiteY34" fmla="*/ 258041 h 4939827"/>
              <a:gd name="connsiteX35" fmla="*/ 9016165 w 12192000"/>
              <a:gd name="connsiteY35" fmla="*/ 261258 h 4939827"/>
              <a:gd name="connsiteX36" fmla="*/ 9043297 w 12192000"/>
              <a:gd name="connsiteY36" fmla="*/ 281547 h 4939827"/>
              <a:gd name="connsiteX37" fmla="*/ 9048315 w 12192000"/>
              <a:gd name="connsiteY37" fmla="*/ 279264 h 4939827"/>
              <a:gd name="connsiteX38" fmla="*/ 9054706 w 12192000"/>
              <a:gd name="connsiteY38" fmla="*/ 278538 h 4939827"/>
              <a:gd name="connsiteX39" fmla="*/ 9070919 w 12192000"/>
              <a:gd name="connsiteY39" fmla="*/ 281810 h 4939827"/>
              <a:gd name="connsiteX40" fmla="*/ 9076813 w 12192000"/>
              <a:gd name="connsiteY40" fmla="*/ 283909 h 4939827"/>
              <a:gd name="connsiteX41" fmla="*/ 9085871 w 12192000"/>
              <a:gd name="connsiteY41" fmla="*/ 285133 h 4939827"/>
              <a:gd name="connsiteX42" fmla="*/ 9086159 w 12192000"/>
              <a:gd name="connsiteY42" fmla="*/ 284887 h 4939827"/>
              <a:gd name="connsiteX43" fmla="*/ 9134606 w 12192000"/>
              <a:gd name="connsiteY43" fmla="*/ 288168 h 4939827"/>
              <a:gd name="connsiteX44" fmla="*/ 9195590 w 12192000"/>
              <a:gd name="connsiteY44" fmla="*/ 279568 h 4939827"/>
              <a:gd name="connsiteX45" fmla="*/ 9219336 w 12192000"/>
              <a:gd name="connsiteY45" fmla="*/ 278133 h 4939827"/>
              <a:gd name="connsiteX46" fmla="*/ 9232362 w 12192000"/>
              <a:gd name="connsiteY46" fmla="*/ 275894 h 4939827"/>
              <a:gd name="connsiteX47" fmla="*/ 9283638 w 12192000"/>
              <a:gd name="connsiteY47" fmla="*/ 299924 h 4939827"/>
              <a:gd name="connsiteX48" fmla="*/ 9371484 w 12192000"/>
              <a:gd name="connsiteY48" fmla="*/ 329634 h 4939827"/>
              <a:gd name="connsiteX49" fmla="*/ 9404829 w 12192000"/>
              <a:gd name="connsiteY49" fmla="*/ 339038 h 4939827"/>
              <a:gd name="connsiteX50" fmla="*/ 9427021 w 12192000"/>
              <a:gd name="connsiteY50" fmla="*/ 358784 h 4939827"/>
              <a:gd name="connsiteX51" fmla="*/ 9670844 w 12192000"/>
              <a:gd name="connsiteY51" fmla="*/ 405128 h 4939827"/>
              <a:gd name="connsiteX52" fmla="*/ 9816083 w 12192000"/>
              <a:gd name="connsiteY52" fmla="*/ 416573 h 4939827"/>
              <a:gd name="connsiteX53" fmla="*/ 9936741 w 12192000"/>
              <a:gd name="connsiteY53" fmla="*/ 437044 h 4939827"/>
              <a:gd name="connsiteX54" fmla="*/ 10050093 w 12192000"/>
              <a:gd name="connsiteY54" fmla="*/ 443783 h 4939827"/>
              <a:gd name="connsiteX55" fmla="*/ 10130090 w 12192000"/>
              <a:gd name="connsiteY55" fmla="*/ 459520 h 4939827"/>
              <a:gd name="connsiteX56" fmla="*/ 10173456 w 12192000"/>
              <a:gd name="connsiteY56" fmla="*/ 457749 h 4939827"/>
              <a:gd name="connsiteX57" fmla="*/ 10218232 w 12192000"/>
              <a:gd name="connsiteY57" fmla="*/ 459820 h 4939827"/>
              <a:gd name="connsiteX58" fmla="*/ 10354176 w 12192000"/>
              <a:gd name="connsiteY58" fmla="*/ 471377 h 4939827"/>
              <a:gd name="connsiteX59" fmla="*/ 10430681 w 12192000"/>
              <a:gd name="connsiteY59" fmla="*/ 481226 h 4939827"/>
              <a:gd name="connsiteX60" fmla="*/ 10478169 w 12192000"/>
              <a:gd name="connsiteY60" fmla="*/ 481774 h 4939827"/>
              <a:gd name="connsiteX61" fmla="*/ 10540907 w 12192000"/>
              <a:gd name="connsiteY61" fmla="*/ 485607 h 4939827"/>
              <a:gd name="connsiteX62" fmla="*/ 10614941 w 12192000"/>
              <a:gd name="connsiteY62" fmla="*/ 487592 h 4939827"/>
              <a:gd name="connsiteX63" fmla="*/ 10674098 w 12192000"/>
              <a:gd name="connsiteY63" fmla="*/ 521656 h 4939827"/>
              <a:gd name="connsiteX64" fmla="*/ 10874834 w 12192000"/>
              <a:gd name="connsiteY64" fmla="*/ 574867 h 4939827"/>
              <a:gd name="connsiteX65" fmla="*/ 10944981 w 12192000"/>
              <a:gd name="connsiteY65" fmla="*/ 615042 h 4939827"/>
              <a:gd name="connsiteX66" fmla="*/ 11006376 w 12192000"/>
              <a:gd name="connsiteY66" fmla="*/ 645957 h 4939827"/>
              <a:gd name="connsiteX67" fmla="*/ 11076308 w 12192000"/>
              <a:gd name="connsiteY67" fmla="*/ 675698 h 4939827"/>
              <a:gd name="connsiteX68" fmla="*/ 11148789 w 12192000"/>
              <a:gd name="connsiteY68" fmla="*/ 685041 h 4939827"/>
              <a:gd name="connsiteX69" fmla="*/ 11249129 w 12192000"/>
              <a:gd name="connsiteY69" fmla="*/ 684218 h 4939827"/>
              <a:gd name="connsiteX70" fmla="*/ 11299915 w 12192000"/>
              <a:gd name="connsiteY70" fmla="*/ 692177 h 4939827"/>
              <a:gd name="connsiteX71" fmla="*/ 11386973 w 12192000"/>
              <a:gd name="connsiteY71" fmla="*/ 708209 h 4939827"/>
              <a:gd name="connsiteX72" fmla="*/ 11500105 w 12192000"/>
              <a:gd name="connsiteY72" fmla="*/ 735014 h 4939827"/>
              <a:gd name="connsiteX73" fmla="*/ 11621735 w 12192000"/>
              <a:gd name="connsiteY73" fmla="*/ 789584 h 4939827"/>
              <a:gd name="connsiteX74" fmla="*/ 11691200 w 12192000"/>
              <a:gd name="connsiteY74" fmla="*/ 867902 h 4939827"/>
              <a:gd name="connsiteX75" fmla="*/ 11819427 w 12192000"/>
              <a:gd name="connsiteY75" fmla="*/ 911634 h 4939827"/>
              <a:gd name="connsiteX76" fmla="*/ 11969720 w 12192000"/>
              <a:gd name="connsiteY76" fmla="*/ 964737 h 4939827"/>
              <a:gd name="connsiteX77" fmla="*/ 12055766 w 12192000"/>
              <a:gd name="connsiteY77" fmla="*/ 991268 h 4939827"/>
              <a:gd name="connsiteX78" fmla="*/ 12171539 w 12192000"/>
              <a:gd name="connsiteY78" fmla="*/ 995427 h 4939827"/>
              <a:gd name="connsiteX79" fmla="*/ 12187831 w 12192000"/>
              <a:gd name="connsiteY79" fmla="*/ 996580 h 4939827"/>
              <a:gd name="connsiteX80" fmla="*/ 12192000 w 12192000"/>
              <a:gd name="connsiteY80" fmla="*/ 996726 h 4939827"/>
              <a:gd name="connsiteX81" fmla="*/ 12192000 w 12192000"/>
              <a:gd name="connsiteY81" fmla="*/ 4939827 h 4939827"/>
              <a:gd name="connsiteX82" fmla="*/ 0 w 12192000"/>
              <a:gd name="connsiteY82" fmla="*/ 4939827 h 4939827"/>
              <a:gd name="connsiteX83" fmla="*/ 0 w 12192000"/>
              <a:gd name="connsiteY83" fmla="*/ 512043 h 4939827"/>
              <a:gd name="connsiteX84" fmla="*/ 7381 w 12192000"/>
              <a:gd name="connsiteY84" fmla="*/ 512580 h 4939827"/>
              <a:gd name="connsiteX85" fmla="*/ 100029 w 12192000"/>
              <a:gd name="connsiteY85" fmla="*/ 504758 h 4939827"/>
              <a:gd name="connsiteX86" fmla="*/ 155244 w 12192000"/>
              <a:gd name="connsiteY86" fmla="*/ 525130 h 4939827"/>
              <a:gd name="connsiteX87" fmla="*/ 254366 w 12192000"/>
              <a:gd name="connsiteY87" fmla="*/ 534449 h 4939827"/>
              <a:gd name="connsiteX88" fmla="*/ 447292 w 12192000"/>
              <a:gd name="connsiteY88" fmla="*/ 542725 h 4939827"/>
              <a:gd name="connsiteX89" fmla="*/ 628105 w 12192000"/>
              <a:gd name="connsiteY89" fmla="*/ 547853 h 4939827"/>
              <a:gd name="connsiteX90" fmla="*/ 783146 w 12192000"/>
              <a:gd name="connsiteY90" fmla="*/ 591799 h 4939827"/>
              <a:gd name="connsiteX91" fmla="*/ 1043676 w 12192000"/>
              <a:gd name="connsiteY91" fmla="*/ 591887 h 4939827"/>
              <a:gd name="connsiteX92" fmla="*/ 1281816 w 12192000"/>
              <a:gd name="connsiteY92" fmla="*/ 520946 h 4939827"/>
              <a:gd name="connsiteX93" fmla="*/ 1486347 w 12192000"/>
              <a:gd name="connsiteY93" fmla="*/ 487310 h 4939827"/>
              <a:gd name="connsiteX94" fmla="*/ 1568079 w 12192000"/>
              <a:gd name="connsiteY94" fmla="*/ 462531 h 4939827"/>
              <a:gd name="connsiteX95" fmla="*/ 1622516 w 12192000"/>
              <a:gd name="connsiteY95" fmla="*/ 466058 h 4939827"/>
              <a:gd name="connsiteX96" fmla="*/ 1655457 w 12192000"/>
              <a:gd name="connsiteY96" fmla="*/ 465359 h 4939827"/>
              <a:gd name="connsiteX97" fmla="*/ 1717454 w 12192000"/>
              <a:gd name="connsiteY97" fmla="*/ 417203 h 4939827"/>
              <a:gd name="connsiteX98" fmla="*/ 1913794 w 12192000"/>
              <a:gd name="connsiteY98" fmla="*/ 365255 h 4939827"/>
              <a:gd name="connsiteX99" fmla="*/ 2129762 w 12192000"/>
              <a:gd name="connsiteY99" fmla="*/ 367832 h 4939827"/>
              <a:gd name="connsiteX100" fmla="*/ 2376970 w 12192000"/>
              <a:gd name="connsiteY100" fmla="*/ 350129 h 4939827"/>
              <a:gd name="connsiteX101" fmla="*/ 2480155 w 12192000"/>
              <a:gd name="connsiteY101" fmla="*/ 359227 h 4939827"/>
              <a:gd name="connsiteX102" fmla="*/ 2586782 w 12192000"/>
              <a:gd name="connsiteY102" fmla="*/ 339352 h 4939827"/>
              <a:gd name="connsiteX103" fmla="*/ 2679617 w 12192000"/>
              <a:gd name="connsiteY103" fmla="*/ 305383 h 4939827"/>
              <a:gd name="connsiteX104" fmla="*/ 2788947 w 12192000"/>
              <a:gd name="connsiteY104" fmla="*/ 250375 h 4939827"/>
              <a:gd name="connsiteX105" fmla="*/ 2965530 w 12192000"/>
              <a:gd name="connsiteY105" fmla="*/ 245958 h 4939827"/>
              <a:gd name="connsiteX106" fmla="*/ 3103677 w 12192000"/>
              <a:gd name="connsiteY106" fmla="*/ 209527 h 4939827"/>
              <a:gd name="connsiteX107" fmla="*/ 3126759 w 12192000"/>
              <a:gd name="connsiteY107" fmla="*/ 211226 h 4939827"/>
              <a:gd name="connsiteX108" fmla="*/ 3164020 w 12192000"/>
              <a:gd name="connsiteY108" fmla="*/ 212779 h 4939827"/>
              <a:gd name="connsiteX109" fmla="*/ 3285019 w 12192000"/>
              <a:gd name="connsiteY109" fmla="*/ 220535 h 4939827"/>
              <a:gd name="connsiteX110" fmla="*/ 3365154 w 12192000"/>
              <a:gd name="connsiteY110" fmla="*/ 226416 h 4939827"/>
              <a:gd name="connsiteX111" fmla="*/ 3367507 w 12192000"/>
              <a:gd name="connsiteY111" fmla="*/ 225416 h 4939827"/>
              <a:gd name="connsiteX112" fmla="*/ 3387567 w 12192000"/>
              <a:gd name="connsiteY112" fmla="*/ 227103 h 4939827"/>
              <a:gd name="connsiteX113" fmla="*/ 3498001 w 12192000"/>
              <a:gd name="connsiteY113" fmla="*/ 231941 h 4939827"/>
              <a:gd name="connsiteX114" fmla="*/ 3561557 w 12192000"/>
              <a:gd name="connsiteY114" fmla="*/ 228095 h 4939827"/>
              <a:gd name="connsiteX115" fmla="*/ 3611920 w 12192000"/>
              <a:gd name="connsiteY115" fmla="*/ 218094 h 4939827"/>
              <a:gd name="connsiteX116" fmla="*/ 3620528 w 12192000"/>
              <a:gd name="connsiteY116" fmla="*/ 218788 h 4939827"/>
              <a:gd name="connsiteX117" fmla="*/ 3620766 w 12192000"/>
              <a:gd name="connsiteY117" fmla="*/ 218511 h 4939827"/>
              <a:gd name="connsiteX118" fmla="*/ 3629977 w 12192000"/>
              <a:gd name="connsiteY118" fmla="*/ 218664 h 4939827"/>
              <a:gd name="connsiteX119" fmla="*/ 3636217 w 12192000"/>
              <a:gd name="connsiteY119" fmla="*/ 220048 h 4939827"/>
              <a:gd name="connsiteX120" fmla="*/ 3709484 w 12192000"/>
              <a:gd name="connsiteY120" fmla="*/ 186927 h 4939827"/>
              <a:gd name="connsiteX121" fmla="*/ 3761342 w 12192000"/>
              <a:gd name="connsiteY121" fmla="*/ 177474 h 4939827"/>
              <a:gd name="connsiteX122" fmla="*/ 3799748 w 12192000"/>
              <a:gd name="connsiteY122" fmla="*/ 167154 h 4939827"/>
              <a:gd name="connsiteX123" fmla="*/ 3922756 w 12192000"/>
              <a:gd name="connsiteY123" fmla="*/ 194044 h 4939827"/>
              <a:gd name="connsiteX124" fmla="*/ 4028476 w 12192000"/>
              <a:gd name="connsiteY124" fmla="*/ 223679 h 4939827"/>
              <a:gd name="connsiteX125" fmla="*/ 4191582 w 12192000"/>
              <a:gd name="connsiteY125" fmla="*/ 238952 h 4939827"/>
              <a:gd name="connsiteX126" fmla="*/ 4251024 w 12192000"/>
              <a:gd name="connsiteY126" fmla="*/ 240874 h 4939827"/>
              <a:gd name="connsiteX127" fmla="*/ 4355275 w 12192000"/>
              <a:gd name="connsiteY127" fmla="*/ 260205 h 4939827"/>
              <a:gd name="connsiteX128" fmla="*/ 4423807 w 12192000"/>
              <a:gd name="connsiteY128" fmla="*/ 270366 h 4939827"/>
              <a:gd name="connsiteX129" fmla="*/ 4558432 w 12192000"/>
              <a:gd name="connsiteY129" fmla="*/ 269194 h 4939827"/>
              <a:gd name="connsiteX130" fmla="*/ 4635061 w 12192000"/>
              <a:gd name="connsiteY130" fmla="*/ 280682 h 4939827"/>
              <a:gd name="connsiteX131" fmla="*/ 4807427 w 12192000"/>
              <a:gd name="connsiteY131" fmla="*/ 276835 h 4939827"/>
              <a:gd name="connsiteX132" fmla="*/ 5028933 w 12192000"/>
              <a:gd name="connsiteY132" fmla="*/ 183887 h 4939827"/>
              <a:gd name="connsiteX133" fmla="*/ 5093642 w 12192000"/>
              <a:gd name="connsiteY133" fmla="*/ 177214 h 4939827"/>
              <a:gd name="connsiteX134" fmla="*/ 5102642 w 12192000"/>
              <a:gd name="connsiteY134" fmla="*/ 186816 h 4939827"/>
              <a:gd name="connsiteX135" fmla="*/ 5193590 w 12192000"/>
              <a:gd name="connsiteY135" fmla="*/ 156458 h 4939827"/>
              <a:gd name="connsiteX136" fmla="*/ 5323922 w 12192000"/>
              <a:gd name="connsiteY136" fmla="*/ 146332 h 4939827"/>
              <a:gd name="connsiteX137" fmla="*/ 5421860 w 12192000"/>
              <a:gd name="connsiteY137" fmla="*/ 167298 h 4939827"/>
              <a:gd name="connsiteX138" fmla="*/ 5476948 w 12192000"/>
              <a:gd name="connsiteY138" fmla="*/ 173249 h 4939827"/>
              <a:gd name="connsiteX139" fmla="*/ 5516842 w 12192000"/>
              <a:gd name="connsiteY139" fmla="*/ 184018 h 4939827"/>
              <a:gd name="connsiteX140" fmla="*/ 5619415 w 12192000"/>
              <a:gd name="connsiteY140" fmla="*/ 176781 h 4939827"/>
              <a:gd name="connsiteX141" fmla="*/ 5789867 w 12192000"/>
              <a:gd name="connsiteY141" fmla="*/ 150304 h 4939827"/>
              <a:gd name="connsiteX142" fmla="*/ 5825953 w 12192000"/>
              <a:gd name="connsiteY142" fmla="*/ 147907 h 4939827"/>
              <a:gd name="connsiteX143" fmla="*/ 5856168 w 12192000"/>
              <a:gd name="connsiteY143" fmla="*/ 158719 h 4939827"/>
              <a:gd name="connsiteX144" fmla="*/ 5862476 w 12192000"/>
              <a:gd name="connsiteY144" fmla="*/ 172447 h 4939827"/>
              <a:gd name="connsiteX145" fmla="*/ 5882195 w 12192000"/>
              <a:gd name="connsiteY145" fmla="*/ 173195 h 4939827"/>
              <a:gd name="connsiteX146" fmla="*/ 5952585 w 12192000"/>
              <a:gd name="connsiteY146" fmla="*/ 161012 h 4939827"/>
              <a:gd name="connsiteX147" fmla="*/ 6001964 w 12192000"/>
              <a:gd name="connsiteY147" fmla="*/ 154786 h 4939827"/>
              <a:gd name="connsiteX148" fmla="*/ 6184207 w 12192000"/>
              <a:gd name="connsiteY148" fmla="*/ 132658 h 4939827"/>
              <a:gd name="connsiteX149" fmla="*/ 6415830 w 12192000"/>
              <a:gd name="connsiteY149" fmla="*/ 136006 h 4939827"/>
              <a:gd name="connsiteX150" fmla="*/ 6756965 w 12192000"/>
              <a:gd name="connsiteY150" fmla="*/ 57636 h 4939827"/>
              <a:gd name="connsiteX151" fmla="*/ 6819400 w 12192000"/>
              <a:gd name="connsiteY151" fmla="*/ 30742 h 4939827"/>
              <a:gd name="connsiteX152" fmla="*/ 6986370 w 12192000"/>
              <a:gd name="connsiteY152" fmla="*/ 12659 h 4939827"/>
              <a:gd name="connsiteX153" fmla="*/ 6989536 w 12192000"/>
              <a:gd name="connsiteY153" fmla="*/ 14528 h 4939827"/>
              <a:gd name="connsiteX154" fmla="*/ 7015933 w 12192000"/>
              <a:gd name="connsiteY154" fmla="*/ 9653 h 4939827"/>
              <a:gd name="connsiteX155" fmla="*/ 7020592 w 12192000"/>
              <a:gd name="connsiteY155" fmla="*/ 1651 h 4939827"/>
              <a:gd name="connsiteX156" fmla="*/ 7025905 w 12192000"/>
              <a:gd name="connsiteY156" fmla="*/ 0 h 49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18A7538-9416-6F10-6F88-FD8AA533F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58" y="5198168"/>
            <a:ext cx="7394713" cy="6427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/>
              <a:t>Καλή ξεκούραση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389D0BC-BA1D-4360-88F9-D9ECCBDA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462" y="647758"/>
            <a:ext cx="6266329" cy="43926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EF3BB3B-6717-BD13-5E53-BF6CF6432B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7" b="-2"/>
          <a:stretch>
            <a:fillRect/>
          </a:stretch>
        </p:blipFill>
        <p:spPr>
          <a:xfrm>
            <a:off x="1559859" y="805516"/>
            <a:ext cx="6024282" cy="40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5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1221" y="479493"/>
            <a:ext cx="4094129" cy="1325563"/>
          </a:xfrm>
        </p:spPr>
        <p:txBody>
          <a:bodyPr>
            <a:normAutofit/>
          </a:bodyPr>
          <a:lstStyle/>
          <a:p>
            <a:r>
              <a:t>Σκοπός Άσκησης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482A231-D0B7-1D14-C851-C3F54F9E7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86" y="2425975"/>
            <a:ext cx="3583036" cy="183630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1221" y="1984443"/>
            <a:ext cx="4398314" cy="419252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dirty="0" err="1"/>
              <a:t>Μέτρηση</a:t>
            </a:r>
            <a:r>
              <a:rPr dirty="0"/>
              <a:t> ζ-potential </a:t>
            </a:r>
            <a:r>
              <a:rPr dirty="0" err="1"/>
              <a:t>σε</a:t>
            </a:r>
            <a:r>
              <a:rPr dirty="0"/>
              <a:t> γαλα</a:t>
            </a:r>
            <a:r>
              <a:rPr dirty="0" err="1"/>
              <a:t>κτώμ</a:t>
            </a:r>
            <a:r>
              <a:rPr dirty="0"/>
              <a:t>ατα τροφίμων</a:t>
            </a:r>
            <a:endParaRPr lang="el-GR" dirty="0"/>
          </a:p>
          <a:p>
            <a:pPr marL="0" indent="0">
              <a:lnSpc>
                <a:spcPct val="90000"/>
              </a:lnSpc>
              <a:buNone/>
            </a:pPr>
            <a:endParaRPr lang="el-GR" dirty="0"/>
          </a:p>
          <a:p>
            <a:pPr lvl="1">
              <a:lnSpc>
                <a:spcPct val="90000"/>
              </a:lnSpc>
            </a:pPr>
            <a:r>
              <a:rPr dirty="0"/>
              <a:t>Σύγκριση </a:t>
            </a:r>
            <a:r>
              <a:rPr dirty="0" err="1"/>
              <a:t>ηλεκτροστ</a:t>
            </a:r>
            <a:r>
              <a:rPr dirty="0"/>
              <a:t>ατικής σταθερότητας</a:t>
            </a:r>
            <a:endParaRPr lang="el-GR" dirty="0"/>
          </a:p>
          <a:p>
            <a:pPr marL="457200" lvl="1" indent="0">
              <a:lnSpc>
                <a:spcPct val="90000"/>
              </a:lnSpc>
              <a:buNone/>
            </a:pPr>
            <a:endParaRPr lang="el-GR" dirty="0"/>
          </a:p>
          <a:p>
            <a:pPr lvl="1">
              <a:lnSpc>
                <a:spcPct val="90000"/>
              </a:lnSpc>
            </a:pPr>
            <a:r>
              <a:rPr dirty="0" err="1"/>
              <a:t>Συσχέτιση</a:t>
            </a:r>
            <a:r>
              <a:rPr dirty="0"/>
              <a:t> </a:t>
            </a:r>
            <a:r>
              <a:rPr dirty="0" err="1"/>
              <a:t>λι</a:t>
            </a:r>
            <a:r>
              <a:rPr dirty="0"/>
              <a:t>ποπεριεκτικότητας και φορτίου</a:t>
            </a:r>
            <a:endParaRPr lang="el-G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CA7A2FB-1312-E2FA-C4EB-828DD8A61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57" y="3130041"/>
            <a:ext cx="3027251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700"/>
              <a:t>Θεωρητικό Υπόβαθρο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315431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391886"/>
            <a:ext cx="4507025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FE7B40C-05EA-CD10-D8E2-35D05AD47C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00" r="10837" b="1"/>
          <a:stretch>
            <a:fillRect/>
          </a:stretch>
        </p:blipFill>
        <p:spPr>
          <a:xfrm>
            <a:off x="4441869" y="666728"/>
            <a:ext cx="4152000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87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A6DB417-8B6E-FB2B-ADD9-7B00FCFCD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73" y="17035"/>
            <a:ext cx="4094129" cy="1325563"/>
          </a:xfrm>
        </p:spPr>
        <p:txBody>
          <a:bodyPr>
            <a:normAutofit/>
          </a:bodyPr>
          <a:lstStyle/>
          <a:p>
            <a:r>
              <a:rPr lang="el-GR" dirty="0"/>
              <a:t>Γαλακτώματα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BDA18591-9EC1-30A1-9FD9-98ACA6197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386" y="2340878"/>
            <a:ext cx="3583036" cy="200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6494271-84DD-3C38-DD9C-EF27689AC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221" y="1359633"/>
            <a:ext cx="4575295" cy="500743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l-GR" sz="2200" dirty="0"/>
              <a:t>Γαλάκτωμα είναι ένα </a:t>
            </a:r>
            <a:r>
              <a:rPr lang="el-GR" sz="2200" b="1" dirty="0"/>
              <a:t>κολλοειδές σύστημα</a:t>
            </a:r>
            <a:r>
              <a:rPr lang="el-GR" sz="2200" dirty="0"/>
              <a:t> (μίγμα) που αποτελείται από δύο ή περισσότερα υγρά, τα οποία υπό κανονικές συνθήκες </a:t>
            </a:r>
            <a:r>
              <a:rPr lang="el-GR" sz="2200" b="1" dirty="0"/>
              <a:t>δεν αναμιγνύονται</a:t>
            </a:r>
            <a:r>
              <a:rPr lang="el-GR" sz="2200" dirty="0"/>
              <a:t> μεταξύ τους.</a:t>
            </a:r>
          </a:p>
          <a:p>
            <a:pPr algn="just">
              <a:lnSpc>
                <a:spcPct val="90000"/>
              </a:lnSpc>
            </a:pPr>
            <a:endParaRPr lang="el-GR" sz="2200" dirty="0"/>
          </a:p>
          <a:p>
            <a:pPr marL="0" indent="0" algn="just">
              <a:lnSpc>
                <a:spcPct val="90000"/>
              </a:lnSpc>
              <a:buNone/>
            </a:pPr>
            <a:r>
              <a:rPr lang="el-GR" sz="2200" dirty="0"/>
              <a:t>Στο σύστημα αυτό, το ένα υγρό (γνωστό ως </a:t>
            </a:r>
            <a:r>
              <a:rPr lang="el-GR" sz="2200" b="1" dirty="0"/>
              <a:t>διασπαρμένη ή εσωτερική φάση</a:t>
            </a:r>
            <a:r>
              <a:rPr lang="el-GR" sz="2200" dirty="0"/>
              <a:t>) είναι διασκορπισμένο με τη μορφή λεπτών σταγονιδίων μέσα στο άλλο υγρό (γνωστό ως </a:t>
            </a:r>
            <a:r>
              <a:rPr lang="el-GR" sz="2200" b="1" dirty="0"/>
              <a:t>συνεχής ή εξωτερική φάση</a:t>
            </a:r>
            <a:r>
              <a:rPr lang="el-GR" sz="2200" dirty="0"/>
              <a:t>). </a:t>
            </a:r>
            <a:endParaRPr lang="en-US" sz="2200" dirty="0"/>
          </a:p>
          <a:p>
            <a:pPr marL="0" indent="0" algn="just">
              <a:lnSpc>
                <a:spcPct val="90000"/>
              </a:lnSpc>
              <a:buNone/>
            </a:pPr>
            <a:endParaRPr lang="en-US" sz="2200" dirty="0"/>
          </a:p>
          <a:p>
            <a:pPr marL="0" indent="0" algn="just">
              <a:lnSpc>
                <a:spcPct val="90000"/>
              </a:lnSpc>
              <a:buNone/>
            </a:pPr>
            <a:r>
              <a:rPr lang="el-GR" sz="2200" dirty="0"/>
              <a:t>Το μέγεθος των σταγονιδίων κυμαίνεται συνήθως: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l-GR" sz="2200" dirty="0"/>
              <a:t>• 0.1–100 μm (</a:t>
            </a:r>
            <a:r>
              <a:rPr lang="el-GR" sz="2200" dirty="0" err="1"/>
              <a:t>Μακρογαλακτώματα</a:t>
            </a:r>
            <a:r>
              <a:rPr lang="el-GR" sz="2200" dirty="0"/>
              <a:t>)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l-GR" sz="2200" dirty="0"/>
              <a:t>• 20 – 200 nm (</a:t>
            </a:r>
            <a:r>
              <a:rPr lang="el-GR" sz="2200" dirty="0" err="1"/>
              <a:t>Νανογαλακτώματα</a:t>
            </a:r>
            <a:r>
              <a:rPr lang="el-GR" sz="2200" dirty="0"/>
              <a:t>)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l-GR" sz="2200" dirty="0"/>
              <a:t>•   5 – 100 nm (</a:t>
            </a:r>
            <a:r>
              <a:rPr lang="el-GR" sz="2200" dirty="0" err="1"/>
              <a:t>Μικρογαλακτώματα</a:t>
            </a:r>
            <a:r>
              <a:rPr lang="el-GR" sz="2200" dirty="0"/>
              <a:t>) </a:t>
            </a:r>
          </a:p>
          <a:p>
            <a:pPr algn="just">
              <a:lnSpc>
                <a:spcPct val="90000"/>
              </a:lnSpc>
            </a:pPr>
            <a:endParaRPr lang="el-GR" sz="2200" dirty="0"/>
          </a:p>
          <a:p>
            <a:pPr marL="0" indent="0" algn="just">
              <a:lnSpc>
                <a:spcPct val="90000"/>
              </a:lnSpc>
              <a:buNone/>
            </a:pP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2244999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F783EE3-F05F-46ED-88A6-1489643C4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8" y="174032"/>
            <a:ext cx="7631723" cy="1111843"/>
          </a:xfrm>
        </p:spPr>
        <p:txBody>
          <a:bodyPr anchor="ctr">
            <a:normAutofit/>
          </a:bodyPr>
          <a:lstStyle/>
          <a:p>
            <a:r>
              <a:rPr lang="el-GR" sz="3500"/>
              <a:t>Είδη γαλακτωμάτων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F807DA-834F-A9F4-5EEB-797B77A5C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427" y="5436773"/>
            <a:ext cx="7080172" cy="50654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400" dirty="0"/>
              <a:t>Lekan Alade et al., 2021.</a:t>
            </a:r>
            <a:r>
              <a:rPr lang="sv-SE" sz="1400" i="1" dirty="0"/>
              <a:t> ACS Omega,</a:t>
            </a:r>
            <a:r>
              <a:rPr lang="sv-SE" sz="1400" dirty="0"/>
              <a:t> </a:t>
            </a:r>
            <a:r>
              <a:rPr lang="sv-SE" sz="1400" i="1" dirty="0"/>
              <a:t>6</a:t>
            </a:r>
            <a:r>
              <a:rPr lang="sv-SE" sz="1400" dirty="0"/>
              <a:t>(8): 5910-5920.</a:t>
            </a:r>
            <a:r>
              <a:rPr lang="en-US" sz="1400" dirty="0"/>
              <a:t> DOI: 10.1021/acsomega.1c00017</a:t>
            </a:r>
            <a:r>
              <a:rPr lang="sv-SE" sz="1400" dirty="0"/>
              <a:t> </a:t>
            </a:r>
            <a:endParaRPr lang="en-US" sz="1400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BD8D90BF-EC53-5938-6564-BE0CC35AC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65" y="1459907"/>
            <a:ext cx="7886696" cy="35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67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22B1C4-C39D-73C2-9736-2499810C5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6651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Κύριες φυσικοχημικές παράμετροι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2032153-0BB1-EE84-A535-30D4C9A4F7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785688"/>
            <a:ext cx="8332839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l-GR" sz="2200" dirty="0"/>
              <a:t>Επηρεάζουν </a:t>
            </a:r>
            <a:r>
              <a:rPr lang="el-GR" sz="2200" b="1" dirty="0"/>
              <a:t>ασφάλεια, υφή και σταθερότητα στο χρόνο.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el-GR" altLang="el-GR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Μέγεθος σταγονιδίων &amp; κατανομή μεγέθους</a:t>
            </a:r>
            <a:r>
              <a:rPr lang="el-GR" altLang="el-GR" sz="2200" dirty="0"/>
              <a:t>: Υ</a:t>
            </a:r>
            <a:r>
              <a:rPr kumimoji="0" lang="el-GR" altLang="el-G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φή και </a:t>
            </a:r>
            <a:r>
              <a:rPr lang="el-GR" altLang="el-GR" sz="2200" dirty="0"/>
              <a:t>Σ</a:t>
            </a:r>
            <a:r>
              <a:rPr kumimoji="0" lang="el-GR" altLang="el-G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ταθερότητα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Σταθερότητα (</a:t>
            </a:r>
            <a:r>
              <a:rPr kumimoji="0" lang="el-GR" altLang="el-GR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creaming</a:t>
            </a:r>
            <a:r>
              <a:rPr kumimoji="0" lang="el-GR" altLang="el-GR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l-GR" altLang="el-GR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coalescence</a:t>
            </a:r>
            <a:r>
              <a:rPr kumimoji="0" lang="el-GR" altLang="el-GR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l-GR" altLang="el-GR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phase</a:t>
            </a:r>
            <a:r>
              <a:rPr kumimoji="0" lang="el-GR" altLang="el-GR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altLang="el-GR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separation</a:t>
            </a:r>
            <a:r>
              <a:rPr kumimoji="0" lang="el-GR" altLang="el-GR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</a:t>
            </a:r>
            <a:r>
              <a:rPr lang="el-GR" altLang="el-GR" sz="2200" dirty="0"/>
              <a:t>: </a:t>
            </a:r>
            <a:r>
              <a:rPr kumimoji="0" lang="el-GR" altLang="el-G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Η πιο “τελική” παράμετρος: αν χωρίσουν οι φάσεις, το προϊόν θεωρείται αποτυχημένο.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Ιξώδες / </a:t>
            </a:r>
            <a:r>
              <a:rPr kumimoji="0" lang="el-GR" altLang="el-GR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ρεολογικές</a:t>
            </a:r>
            <a:r>
              <a:rPr kumimoji="0" lang="el-GR" altLang="el-GR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ιδιότητες</a:t>
            </a:r>
            <a:r>
              <a:rPr lang="el-GR" altLang="el-GR" sz="2200" dirty="0"/>
              <a:t>: </a:t>
            </a:r>
            <a:r>
              <a:rPr kumimoji="0" lang="el-GR" altLang="el-G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Καθορίζει τη ροή και την αίσθηση στο στόμα (</a:t>
            </a:r>
            <a:r>
              <a:rPr kumimoji="0" lang="el-GR" altLang="el-GR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mouthfeel</a:t>
            </a:r>
            <a:r>
              <a:rPr kumimoji="0" lang="el-GR" altLang="el-G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), αλλά και μειώνει την τάση διαχωρισμού.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pH</a:t>
            </a:r>
            <a:r>
              <a:rPr lang="el-GR" altLang="el-GR" sz="2200" dirty="0"/>
              <a:t>:</a:t>
            </a:r>
            <a:r>
              <a:rPr kumimoji="0" lang="el-GR" altLang="el-G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Επηρεάζει τη μικροβιολογική ασφάλεια, τη δράση πρωτεϊνών και </a:t>
            </a:r>
            <a:r>
              <a:rPr kumimoji="0" lang="el-GR" altLang="el-GR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γαλακτωματοποιητών</a:t>
            </a:r>
            <a:r>
              <a:rPr kumimoji="0" lang="el-GR" altLang="el-G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(π.χ. στο γάλα και τις σάλτσες).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Ζήτα δυναμικό (ζ-</a:t>
            </a:r>
            <a:r>
              <a:rPr kumimoji="0" lang="el-GR" altLang="el-GR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potential</a:t>
            </a:r>
            <a:r>
              <a:rPr kumimoji="0" lang="el-GR" altLang="el-GR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</a:t>
            </a:r>
            <a:r>
              <a:rPr lang="el-GR" altLang="el-GR" sz="2200" dirty="0"/>
              <a:t>: </a:t>
            </a:r>
            <a:r>
              <a:rPr kumimoji="0" lang="el-GR" altLang="el-G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Δείχνει ηλεκτροστατική σταθερότητα· σημαντικό ειδικά σε πρωτεϊνικά ή φορτισμένα συστήματα. </a:t>
            </a:r>
          </a:p>
        </p:txBody>
      </p:sp>
    </p:spTree>
    <p:extLst>
      <p:ext uri="{BB962C8B-B14F-4D97-AF65-F5344CB8AC3E}">
        <p14:creationId xmlns:p14="http://schemas.microsoft.com/office/powerpoint/2010/main" val="8285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AA6294E-6666-45A0-110B-4F5960CCF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832" y="1336390"/>
            <a:ext cx="4642809" cy="118292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l-GR" sz="3100"/>
              <a:t>Δευτερεύουσες Φυσικοχημικές παράμετροι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72" y="806470"/>
            <a:ext cx="5927792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0CA3190F-3F93-1126-6CC0-1B7DB36254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2832" y="2829330"/>
            <a:ext cx="4642809" cy="334445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7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Περιεκτικότητα σε λίπος / σύσταση φάσεων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l-GR" altLang="el-GR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7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Θερμική σταθερότητα</a:t>
            </a:r>
            <a:endParaRPr lang="el-GR" altLang="el-GR" sz="1700" b="1" dirty="0"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el-GR" altLang="el-GR" sz="17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7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Οξειδωτική σταθερότητα</a:t>
            </a:r>
            <a:br>
              <a:rPr kumimoji="0" lang="el-GR" altLang="el-GR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</a:br>
            <a:r>
              <a:rPr kumimoji="0" lang="el-GR" altLang="el-GR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7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Θολερότητα / οπτική εμφάνιση</a:t>
            </a:r>
            <a:br>
              <a:rPr kumimoji="0" lang="el-GR" altLang="el-GR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</a:br>
            <a:endParaRPr kumimoji="0" lang="el-GR" altLang="el-GR" sz="17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A52B06C-3838-48F3-8CF4-F4054598D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80781" y="3608452"/>
            <a:ext cx="320636" cy="353137"/>
            <a:chOff x="7974401" y="3608452"/>
            <a:chExt cx="427516" cy="353137"/>
          </a:xfrm>
        </p:grpSpPr>
        <p:sp>
          <p:nvSpPr>
            <p:cNvPr id="34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2878" y="360845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4401" y="3870451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D7AD1B72-31B7-ED0E-4D76-5FAD4A5EAE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10" r="10591"/>
          <a:stretch>
            <a:fillRect/>
          </a:stretch>
        </p:blipFill>
        <p:spPr>
          <a:xfrm>
            <a:off x="6457946" y="1227809"/>
            <a:ext cx="2475289" cy="3300386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4F07D0B2-5529-2AF1-1391-4F4E8DCF1D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163" r="11591" b="5"/>
          <a:stretch>
            <a:fillRect/>
          </a:stretch>
        </p:blipFill>
        <p:spPr>
          <a:xfrm>
            <a:off x="5466172" y="4296585"/>
            <a:ext cx="1743593" cy="2324791"/>
          </a:xfrm>
          <a:custGeom>
            <a:avLst/>
            <a:gdLst/>
            <a:ahLst/>
            <a:cxnLst/>
            <a:rect l="l" t="t" r="r" b="b"/>
            <a:pathLst>
              <a:path w="2241934" h="2241934">
                <a:moveTo>
                  <a:pt x="1120967" y="0"/>
                </a:moveTo>
                <a:cubicBezTo>
                  <a:pt x="1740060" y="0"/>
                  <a:pt x="2241934" y="501874"/>
                  <a:pt x="2241934" y="1120967"/>
                </a:cubicBezTo>
                <a:cubicBezTo>
                  <a:pt x="2241934" y="1740060"/>
                  <a:pt x="1740060" y="2241934"/>
                  <a:pt x="1120967" y="2241934"/>
                </a:cubicBezTo>
                <a:cubicBezTo>
                  <a:pt x="501874" y="2241934"/>
                  <a:pt x="0" y="1740060"/>
                  <a:pt x="0" y="1120967"/>
                </a:cubicBezTo>
                <a:cubicBezTo>
                  <a:pt x="0" y="501874"/>
                  <a:pt x="501874" y="0"/>
                  <a:pt x="112096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81115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B7349E-5246-1C7D-66CC-E87F1B912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/>
              <a:t>Μηχανισμοί Αποσταθεροποίησης</a:t>
            </a:r>
            <a:endParaRPr lang="el-GR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9D0861E0-4F43-7354-CEB6-3538893E4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0155" y="1688123"/>
            <a:ext cx="6215383" cy="397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04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2922B83-ECE7-1109-C25B-F11C3A34E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4" y="248038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Εφαρμογές</a:t>
            </a:r>
          </a:p>
        </p:txBody>
      </p:sp>
      <p:graphicFrame>
        <p:nvGraphicFramePr>
          <p:cNvPr id="8" name="Θέση περιεχομένου 7">
            <a:extLst>
              <a:ext uri="{FF2B5EF4-FFF2-40B4-BE49-F238E27FC236}">
                <a16:creationId xmlns:a16="http://schemas.microsoft.com/office/drawing/2014/main" id="{0B45C6E6-FD13-3BC7-8E61-E104D21BE8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6794741"/>
              </p:ext>
            </p:extLst>
          </p:nvPr>
        </p:nvGraphicFramePr>
        <p:xfrm>
          <a:off x="25607" y="1622586"/>
          <a:ext cx="9118391" cy="5185986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300676">
                  <a:extLst>
                    <a:ext uri="{9D8B030D-6E8A-4147-A177-3AD203B41FA5}">
                      <a16:colId xmlns:a16="http://schemas.microsoft.com/office/drawing/2014/main" val="3537540947"/>
                    </a:ext>
                  </a:extLst>
                </a:gridCol>
                <a:gridCol w="2192968">
                  <a:extLst>
                    <a:ext uri="{9D8B030D-6E8A-4147-A177-3AD203B41FA5}">
                      <a16:colId xmlns:a16="http://schemas.microsoft.com/office/drawing/2014/main" val="2446699836"/>
                    </a:ext>
                  </a:extLst>
                </a:gridCol>
                <a:gridCol w="2199458">
                  <a:extLst>
                    <a:ext uri="{9D8B030D-6E8A-4147-A177-3AD203B41FA5}">
                      <a16:colId xmlns:a16="http://schemas.microsoft.com/office/drawing/2014/main" val="2425218403"/>
                    </a:ext>
                  </a:extLst>
                </a:gridCol>
                <a:gridCol w="2425289">
                  <a:extLst>
                    <a:ext uri="{9D8B030D-6E8A-4147-A177-3AD203B41FA5}">
                      <a16:colId xmlns:a16="http://schemas.microsoft.com/office/drawing/2014/main" val="156133263"/>
                    </a:ext>
                  </a:extLst>
                </a:gridCol>
              </a:tblGrid>
              <a:tr h="1198622">
                <a:tc>
                  <a:txBody>
                    <a:bodyPr/>
                    <a:lstStyle/>
                    <a:p>
                      <a:r>
                        <a:rPr lang="el-GR" sz="2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Είδη Γαλακτωμάτων</a:t>
                      </a:r>
                    </a:p>
                  </a:txBody>
                  <a:tcPr marL="210601" marR="157951" marT="105301" marB="10530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O/W</a:t>
                      </a:r>
                      <a:endParaRPr lang="el-GR" sz="2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10601" marR="157951" marT="105301" marB="10530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W/O</a:t>
                      </a:r>
                      <a:endParaRPr lang="el-GR" sz="21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10601" marR="157951" marT="105301" marB="10530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W/O/W – O/W/O</a:t>
                      </a:r>
                      <a:endParaRPr lang="el-GR" sz="21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10601" marR="157951" marT="105301" marB="10530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7494874"/>
                  </a:ext>
                </a:extLst>
              </a:tr>
              <a:tr h="473470">
                <a:tc rowSpan="3"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l-GR" sz="2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Εφαρμογές</a:t>
                      </a:r>
                    </a:p>
                  </a:txBody>
                  <a:tcPr marL="210601" marR="157951" marT="105301" marB="10530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Γάλα</a:t>
                      </a:r>
                    </a:p>
                  </a:txBody>
                  <a:tcPr marL="210601" marR="157951" marT="105301" marB="10530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Βούτυρο</a:t>
                      </a:r>
                    </a:p>
                  </a:txBody>
                  <a:tcPr marL="210601" marR="157951" marT="105301" marB="10530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r>
                        <a:rPr lang="el-GR" sz="18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Κυρίως φαρμακευτικά συστήματα ελεγχόμενης αποδέσμευσης και  καλλυντικά.</a:t>
                      </a:r>
                      <a:endParaRPr lang="el-GR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10601" marR="157951" marT="105301" marB="10530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413523"/>
                  </a:ext>
                </a:extLst>
              </a:tr>
              <a:tr h="473470">
                <a:tc vMerge="1">
                  <a:txBody>
                    <a:bodyPr/>
                    <a:lstStyle/>
                    <a:p>
                      <a:endParaRPr lang="el-GR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10601" marR="157951" marT="105301" marB="10530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Ρευστά </a:t>
                      </a:r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dressing</a:t>
                      </a:r>
                      <a:endParaRPr lang="el-GR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10601" marR="157951" marT="105301" marB="10530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Μαργαρίνη</a:t>
                      </a:r>
                    </a:p>
                  </a:txBody>
                  <a:tcPr marL="210601" marR="157951" marT="105301" marB="10530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685033"/>
                  </a:ext>
                </a:extLst>
              </a:tr>
              <a:tr h="473470">
                <a:tc vMerge="1">
                  <a:txBody>
                    <a:bodyPr/>
                    <a:lstStyle/>
                    <a:p>
                      <a:endParaRPr lang="el-GR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10601" marR="157951" marT="105301" marB="10530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10601" marR="157951" marT="105301" marB="10530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Λιπαρές Κρέμες</a:t>
                      </a:r>
                    </a:p>
                  </a:txBody>
                  <a:tcPr marL="210601" marR="157951" marT="105301" marB="10530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890570"/>
                  </a:ext>
                </a:extLst>
              </a:tr>
              <a:tr h="1833129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l-GR" sz="2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Χαρακτηριστικά</a:t>
                      </a:r>
                    </a:p>
                  </a:txBody>
                  <a:tcPr marL="210601" marR="157951" marT="105301" marB="10530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Έχουν υψηλή αγωγιμότητα υψηλή (λόγω νερού) και συνήθως χαμηλότερο ιξώδες.</a:t>
                      </a:r>
                      <a:endParaRPr lang="el-GR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10601" marR="157951" marT="105301" marB="10530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Έχουν χαμηλή αγωγιμότητα, πιο λιπαρή υφή και συχνά υψηλότερο ιξώδες.</a:t>
                      </a:r>
                      <a:endParaRPr lang="el-GR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10601" marR="157951" marT="105301" marB="10530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Τα συστήματα αυτά είναι θερμοδυναμικά ακόμη πιο ασταθή.</a:t>
                      </a:r>
                      <a:endParaRPr lang="el-GR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10601" marR="157951" marT="105301" marB="10530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9746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780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2413</TotalTime>
  <Words>745</Words>
  <Application>Microsoft Office PowerPoint</Application>
  <PresentationFormat>Προβολή στην οθόνη (4:3)</PresentationFormat>
  <Paragraphs>118</Paragraphs>
  <Slides>17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2" baseType="lpstr">
      <vt:lpstr>Aptos</vt:lpstr>
      <vt:lpstr>Arial</vt:lpstr>
      <vt:lpstr>Calibri</vt:lpstr>
      <vt:lpstr>Cambria</vt:lpstr>
      <vt:lpstr>Office Theme</vt:lpstr>
      <vt:lpstr>Μέτρηση  ζ- δυναμικού γαλακτωμάτων </vt:lpstr>
      <vt:lpstr>Σκοπός Άσκησης</vt:lpstr>
      <vt:lpstr>Θεωρητικό Υπόβαθρο</vt:lpstr>
      <vt:lpstr>Γαλακτώματα</vt:lpstr>
      <vt:lpstr>Είδη γαλακτωμάτων </vt:lpstr>
      <vt:lpstr>Κύριες φυσικοχημικές παράμετροι</vt:lpstr>
      <vt:lpstr>Δευτερεύουσες Φυσικοχημικές παράμετροι</vt:lpstr>
      <vt:lpstr>Μηχανισμοί Αποσταθεροποίησης</vt:lpstr>
      <vt:lpstr>Εφαρμογές</vt:lpstr>
      <vt:lpstr>Πειραματική διδικασία</vt:lpstr>
      <vt:lpstr>Zeta - potential</vt:lpstr>
      <vt:lpstr>Αρχή λειτουργίας του οργάνου</vt:lpstr>
      <vt:lpstr>Όργανα &amp; Υλικά</vt:lpstr>
      <vt:lpstr>Προετοιμασία Δειγμάτων</vt:lpstr>
      <vt:lpstr>Μετρήσεις – Χρήση Οργάνου</vt:lpstr>
      <vt:lpstr>Καταγραφή Αποτελεσμάτων</vt:lpstr>
      <vt:lpstr>Καλή ξεκούραση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Karvela Evangelia</dc:creator>
  <cp:keywords/>
  <dc:description>generated using python-pptx</dc:description>
  <cp:lastModifiedBy>Βάιος Καραθάνος</cp:lastModifiedBy>
  <cp:revision>5</cp:revision>
  <dcterms:created xsi:type="dcterms:W3CDTF">2013-01-27T09:14:16Z</dcterms:created>
  <dcterms:modified xsi:type="dcterms:W3CDTF">2026-05-04T14:28:09Z</dcterms:modified>
  <cp:category/>
</cp:coreProperties>
</file>