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87" r:id="rId3"/>
    <p:sldId id="284" r:id="rId4"/>
    <p:sldId id="285" r:id="rId5"/>
    <p:sldId id="286" r:id="rId6"/>
    <p:sldId id="256" r:id="rId7"/>
    <p:sldId id="264" r:id="rId8"/>
    <p:sldId id="265" r:id="rId9"/>
    <p:sldId id="277" r:id="rId10"/>
    <p:sldId id="267" r:id="rId11"/>
    <p:sldId id="282" r:id="rId12"/>
    <p:sldId id="268" r:id="rId13"/>
    <p:sldId id="269" r:id="rId14"/>
    <p:sldId id="263" r:id="rId15"/>
    <p:sldId id="270" r:id="rId16"/>
    <p:sldId id="272" r:id="rId17"/>
    <p:sldId id="271" r:id="rId18"/>
    <p:sldId id="278" r:id="rId19"/>
    <p:sldId id="279" r:id="rId20"/>
    <p:sldId id="280" r:id="rId21"/>
    <p:sldId id="281" r:id="rId22"/>
    <p:sldId id="273" r:id="rId23"/>
    <p:sldId id="260" r:id="rId24"/>
    <p:sldId id="261" r:id="rId25"/>
    <p:sldId id="274" r:id="rId26"/>
    <p:sldId id="258" r:id="rId27"/>
    <p:sldId id="275" r:id="rId28"/>
    <p:sldId id="257" r:id="rId29"/>
    <p:sldId id="283" r:id="rId30"/>
    <p:sldId id="276" r:id="rId31"/>
    <p:sldId id="262" r:id="rId32"/>
    <p:sldId id="295" r:id="rId33"/>
    <p:sldId id="296" r:id="rId34"/>
    <p:sldId id="266" r:id="rId35"/>
    <p:sldId id="297" r:id="rId36"/>
    <p:sldId id="289" r:id="rId37"/>
    <p:sldId id="290" r:id="rId38"/>
    <p:sldId id="291" r:id="rId39"/>
    <p:sldId id="294" r:id="rId40"/>
  </p:sldIdLst>
  <p:sldSz cx="12192000" cy="6858000"/>
  <p:notesSz cx="6799263" cy="9929813"/>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1"/>
  </p:normalViewPr>
  <p:slideViewPr>
    <p:cSldViewPr>
      <p:cViewPr varScale="1">
        <p:scale>
          <a:sx n="86" d="100"/>
          <a:sy n="86" d="100"/>
        </p:scale>
        <p:origin x="760" y="200"/>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52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39"/>
            <a:ext cx="27432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09600" y="274639"/>
            <a:ext cx="80264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F48D6E6C-D711-452C-8D4B-478D32142AF1}" type="datetimeFigureOut">
              <a:rPr lang="el-GR" smtClean="0"/>
              <a:pPr/>
              <a:t>6/10/26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9371AC4-BF28-40AC-90AC-92C0A8A4CF86}"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14400" y="2130426"/>
            <a:ext cx="103632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a:extLst>
              <a:ext uri="{FF2B5EF4-FFF2-40B4-BE49-F238E27FC236}">
                <a16:creationId xmlns:a16="http://schemas.microsoft.com/office/drawing/2014/main" id="{C1CCA6A4-1D18-CF56-2099-459E4D86915B}"/>
              </a:ext>
            </a:extLst>
          </p:cNvPr>
          <p:cNvSpPr>
            <a:spLocks noGrp="1"/>
          </p:cNvSpPr>
          <p:nvPr>
            <p:ph type="dt" sz="half" idx="10"/>
          </p:nvPr>
        </p:nvSpPr>
        <p:spPr/>
        <p:txBody>
          <a:bodyPr/>
          <a:lstStyle>
            <a:lvl1pPr>
              <a:defRPr/>
            </a:lvl1pPr>
          </a:lstStyle>
          <a:p>
            <a:pPr>
              <a:defRPr/>
            </a:pPr>
            <a:fld id="{6E9398C0-AD74-4FCD-8AFF-D27ECF8E566D}" type="datetimeFigureOut">
              <a:rPr lang="el-GR"/>
              <a:pPr>
                <a:defRPr/>
              </a:pPr>
              <a:t>6/10/26</a:t>
            </a:fld>
            <a:endParaRPr lang="el-GR"/>
          </a:p>
        </p:txBody>
      </p:sp>
      <p:sp>
        <p:nvSpPr>
          <p:cNvPr id="5" name="4 - Θέση υποσέλιδου">
            <a:extLst>
              <a:ext uri="{FF2B5EF4-FFF2-40B4-BE49-F238E27FC236}">
                <a16:creationId xmlns:a16="http://schemas.microsoft.com/office/drawing/2014/main" id="{488FB2C2-F673-A0E9-91BE-3C0487D24FA2}"/>
              </a:ext>
            </a:extLst>
          </p:cNvPr>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a:extLst>
              <a:ext uri="{FF2B5EF4-FFF2-40B4-BE49-F238E27FC236}">
                <a16:creationId xmlns:a16="http://schemas.microsoft.com/office/drawing/2014/main" id="{6929882B-54CA-7D9F-BA99-110C27CCD45A}"/>
              </a:ext>
            </a:extLst>
          </p:cNvPr>
          <p:cNvSpPr>
            <a:spLocks noGrp="1"/>
          </p:cNvSpPr>
          <p:nvPr>
            <p:ph type="sldNum" sz="quarter" idx="12"/>
          </p:nvPr>
        </p:nvSpPr>
        <p:spPr/>
        <p:txBody>
          <a:bodyPr/>
          <a:lstStyle>
            <a:lvl1pPr>
              <a:defRPr/>
            </a:lvl1pPr>
          </a:lstStyle>
          <a:p>
            <a:fld id="{5F1D63E4-9646-4853-A2FC-1FED6403EC9D}" type="slidenum">
              <a:rPr lang="el-GR" altLang="el-GR"/>
              <a:pPr/>
              <a:t>‹#›</a:t>
            </a:fld>
            <a:endParaRPr lang="el-GR" altLang="el-GR"/>
          </a:p>
        </p:txBody>
      </p:sp>
    </p:spTree>
    <p:extLst>
      <p:ext uri="{BB962C8B-B14F-4D97-AF65-F5344CB8AC3E}">
        <p14:creationId xmlns:p14="http://schemas.microsoft.com/office/powerpoint/2010/main" val="35710209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FE44543D-2780-02A8-DC52-C3ACC8C614CD}"/>
              </a:ext>
            </a:extLst>
          </p:cNvPr>
          <p:cNvSpPr>
            <a:spLocks noGrp="1"/>
          </p:cNvSpPr>
          <p:nvPr>
            <p:ph type="dt" sz="half" idx="10"/>
          </p:nvPr>
        </p:nvSpPr>
        <p:spPr/>
        <p:txBody>
          <a:bodyPr/>
          <a:lstStyle>
            <a:lvl1pPr>
              <a:defRPr/>
            </a:lvl1pPr>
          </a:lstStyle>
          <a:p>
            <a:pPr>
              <a:defRPr/>
            </a:pPr>
            <a:fld id="{DADB371F-4C54-4D48-9C56-ED69C41B5C9E}" type="datetimeFigureOut">
              <a:rPr lang="el-GR"/>
              <a:pPr>
                <a:defRPr/>
              </a:pPr>
              <a:t>6/10/26</a:t>
            </a:fld>
            <a:endParaRPr lang="el-GR"/>
          </a:p>
        </p:txBody>
      </p:sp>
      <p:sp>
        <p:nvSpPr>
          <p:cNvPr id="5" name="4 - Θέση υποσέλιδου">
            <a:extLst>
              <a:ext uri="{FF2B5EF4-FFF2-40B4-BE49-F238E27FC236}">
                <a16:creationId xmlns:a16="http://schemas.microsoft.com/office/drawing/2014/main" id="{0C88EA95-0292-8146-FEC7-A3D7F91FD234}"/>
              </a:ext>
            </a:extLst>
          </p:cNvPr>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a:extLst>
              <a:ext uri="{FF2B5EF4-FFF2-40B4-BE49-F238E27FC236}">
                <a16:creationId xmlns:a16="http://schemas.microsoft.com/office/drawing/2014/main" id="{29647A88-C855-A72F-71E3-4A1B046CFBB9}"/>
              </a:ext>
            </a:extLst>
          </p:cNvPr>
          <p:cNvSpPr>
            <a:spLocks noGrp="1"/>
          </p:cNvSpPr>
          <p:nvPr>
            <p:ph type="sldNum" sz="quarter" idx="12"/>
          </p:nvPr>
        </p:nvSpPr>
        <p:spPr/>
        <p:txBody>
          <a:bodyPr/>
          <a:lstStyle>
            <a:lvl1pPr>
              <a:defRPr/>
            </a:lvl1pPr>
          </a:lstStyle>
          <a:p>
            <a:fld id="{0D541524-0515-4D99-BFFE-01B739405C45}" type="slidenum">
              <a:rPr lang="el-GR" altLang="el-GR"/>
              <a:pPr/>
              <a:t>‹#›</a:t>
            </a:fld>
            <a:endParaRPr lang="el-GR" altLang="el-GR"/>
          </a:p>
        </p:txBody>
      </p:sp>
    </p:spTree>
    <p:extLst>
      <p:ext uri="{BB962C8B-B14F-4D97-AF65-F5344CB8AC3E}">
        <p14:creationId xmlns:p14="http://schemas.microsoft.com/office/powerpoint/2010/main" val="21851956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63084" y="4406901"/>
            <a:ext cx="103632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a:extLst>
              <a:ext uri="{FF2B5EF4-FFF2-40B4-BE49-F238E27FC236}">
                <a16:creationId xmlns:a16="http://schemas.microsoft.com/office/drawing/2014/main" id="{D9930580-CA43-73BF-AB06-9595A9009614}"/>
              </a:ext>
            </a:extLst>
          </p:cNvPr>
          <p:cNvSpPr>
            <a:spLocks noGrp="1"/>
          </p:cNvSpPr>
          <p:nvPr>
            <p:ph type="dt" sz="half" idx="10"/>
          </p:nvPr>
        </p:nvSpPr>
        <p:spPr/>
        <p:txBody>
          <a:bodyPr/>
          <a:lstStyle>
            <a:lvl1pPr>
              <a:defRPr/>
            </a:lvl1pPr>
          </a:lstStyle>
          <a:p>
            <a:pPr>
              <a:defRPr/>
            </a:pPr>
            <a:fld id="{FFD7C51E-0B6F-41D8-BCFB-CD3DC4088B47}" type="datetimeFigureOut">
              <a:rPr lang="el-GR"/>
              <a:pPr>
                <a:defRPr/>
              </a:pPr>
              <a:t>6/10/26</a:t>
            </a:fld>
            <a:endParaRPr lang="el-GR"/>
          </a:p>
        </p:txBody>
      </p:sp>
      <p:sp>
        <p:nvSpPr>
          <p:cNvPr id="5" name="4 - Θέση υποσέλιδου">
            <a:extLst>
              <a:ext uri="{FF2B5EF4-FFF2-40B4-BE49-F238E27FC236}">
                <a16:creationId xmlns:a16="http://schemas.microsoft.com/office/drawing/2014/main" id="{12C974EE-23E5-3C8F-E718-A43E2EC3A8CF}"/>
              </a:ext>
            </a:extLst>
          </p:cNvPr>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a:extLst>
              <a:ext uri="{FF2B5EF4-FFF2-40B4-BE49-F238E27FC236}">
                <a16:creationId xmlns:a16="http://schemas.microsoft.com/office/drawing/2014/main" id="{0EF79335-5A94-5375-41B1-FF1D655F305C}"/>
              </a:ext>
            </a:extLst>
          </p:cNvPr>
          <p:cNvSpPr>
            <a:spLocks noGrp="1"/>
          </p:cNvSpPr>
          <p:nvPr>
            <p:ph type="sldNum" sz="quarter" idx="12"/>
          </p:nvPr>
        </p:nvSpPr>
        <p:spPr/>
        <p:txBody>
          <a:bodyPr/>
          <a:lstStyle>
            <a:lvl1pPr>
              <a:defRPr/>
            </a:lvl1pPr>
          </a:lstStyle>
          <a:p>
            <a:fld id="{767C9FB4-F4AE-4007-BA68-940BAC0CBD15}" type="slidenum">
              <a:rPr lang="el-GR" altLang="el-GR"/>
              <a:pPr/>
              <a:t>‹#›</a:t>
            </a:fld>
            <a:endParaRPr lang="el-GR" altLang="el-GR"/>
          </a:p>
        </p:txBody>
      </p:sp>
    </p:spTree>
    <p:extLst>
      <p:ext uri="{BB962C8B-B14F-4D97-AF65-F5344CB8AC3E}">
        <p14:creationId xmlns:p14="http://schemas.microsoft.com/office/powerpoint/2010/main" val="4726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3 - Θέση ημερομηνίας">
            <a:extLst>
              <a:ext uri="{FF2B5EF4-FFF2-40B4-BE49-F238E27FC236}">
                <a16:creationId xmlns:a16="http://schemas.microsoft.com/office/drawing/2014/main" id="{B01093C1-3FEF-895D-A108-FE9122F10A5F}"/>
              </a:ext>
            </a:extLst>
          </p:cNvPr>
          <p:cNvSpPr>
            <a:spLocks noGrp="1"/>
          </p:cNvSpPr>
          <p:nvPr>
            <p:ph type="dt" sz="half" idx="10"/>
          </p:nvPr>
        </p:nvSpPr>
        <p:spPr/>
        <p:txBody>
          <a:bodyPr/>
          <a:lstStyle>
            <a:lvl1pPr>
              <a:defRPr/>
            </a:lvl1pPr>
          </a:lstStyle>
          <a:p>
            <a:pPr>
              <a:defRPr/>
            </a:pPr>
            <a:fld id="{90FAC699-18C8-40FC-89EB-82C7E82511F9}" type="datetimeFigureOut">
              <a:rPr lang="el-GR"/>
              <a:pPr>
                <a:defRPr/>
              </a:pPr>
              <a:t>6/10/26</a:t>
            </a:fld>
            <a:endParaRPr lang="el-GR"/>
          </a:p>
        </p:txBody>
      </p:sp>
      <p:sp>
        <p:nvSpPr>
          <p:cNvPr id="6" name="4 - Θέση υποσέλιδου">
            <a:extLst>
              <a:ext uri="{FF2B5EF4-FFF2-40B4-BE49-F238E27FC236}">
                <a16:creationId xmlns:a16="http://schemas.microsoft.com/office/drawing/2014/main" id="{375DC7E7-9345-C6AA-2F93-1DDD68FE097F}"/>
              </a:ext>
            </a:extLst>
          </p:cNvPr>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a:extLst>
              <a:ext uri="{FF2B5EF4-FFF2-40B4-BE49-F238E27FC236}">
                <a16:creationId xmlns:a16="http://schemas.microsoft.com/office/drawing/2014/main" id="{9B929AA2-2DB4-D06C-AF96-0A17B4045666}"/>
              </a:ext>
            </a:extLst>
          </p:cNvPr>
          <p:cNvSpPr>
            <a:spLocks noGrp="1"/>
          </p:cNvSpPr>
          <p:nvPr>
            <p:ph type="sldNum" sz="quarter" idx="12"/>
          </p:nvPr>
        </p:nvSpPr>
        <p:spPr/>
        <p:txBody>
          <a:bodyPr/>
          <a:lstStyle>
            <a:lvl1pPr>
              <a:defRPr/>
            </a:lvl1pPr>
          </a:lstStyle>
          <a:p>
            <a:fld id="{EABFDF44-8D5E-4211-AA1E-699C6E450BF2}" type="slidenum">
              <a:rPr lang="el-GR" altLang="el-GR"/>
              <a:pPr/>
              <a:t>‹#›</a:t>
            </a:fld>
            <a:endParaRPr lang="el-GR" altLang="el-GR"/>
          </a:p>
        </p:txBody>
      </p:sp>
    </p:spTree>
    <p:extLst>
      <p:ext uri="{BB962C8B-B14F-4D97-AF65-F5344CB8AC3E}">
        <p14:creationId xmlns:p14="http://schemas.microsoft.com/office/powerpoint/2010/main" val="2510032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3 - Θέση ημερομηνίας">
            <a:extLst>
              <a:ext uri="{FF2B5EF4-FFF2-40B4-BE49-F238E27FC236}">
                <a16:creationId xmlns:a16="http://schemas.microsoft.com/office/drawing/2014/main" id="{F8BB495B-C35C-1714-A3BB-8525789315A7}"/>
              </a:ext>
            </a:extLst>
          </p:cNvPr>
          <p:cNvSpPr>
            <a:spLocks noGrp="1"/>
          </p:cNvSpPr>
          <p:nvPr>
            <p:ph type="dt" sz="half" idx="10"/>
          </p:nvPr>
        </p:nvSpPr>
        <p:spPr/>
        <p:txBody>
          <a:bodyPr/>
          <a:lstStyle>
            <a:lvl1pPr>
              <a:defRPr/>
            </a:lvl1pPr>
          </a:lstStyle>
          <a:p>
            <a:pPr>
              <a:defRPr/>
            </a:pPr>
            <a:fld id="{109C5551-6917-4091-87C6-CAB183236F15}" type="datetimeFigureOut">
              <a:rPr lang="el-GR"/>
              <a:pPr>
                <a:defRPr/>
              </a:pPr>
              <a:t>6/10/26</a:t>
            </a:fld>
            <a:endParaRPr lang="el-GR"/>
          </a:p>
        </p:txBody>
      </p:sp>
      <p:sp>
        <p:nvSpPr>
          <p:cNvPr id="8" name="4 - Θέση υποσέλιδου">
            <a:extLst>
              <a:ext uri="{FF2B5EF4-FFF2-40B4-BE49-F238E27FC236}">
                <a16:creationId xmlns:a16="http://schemas.microsoft.com/office/drawing/2014/main" id="{EB6BCC1C-20CF-7BE7-BEBE-CEED065C2F70}"/>
              </a:ext>
            </a:extLst>
          </p:cNvPr>
          <p:cNvSpPr>
            <a:spLocks noGrp="1"/>
          </p:cNvSpPr>
          <p:nvPr>
            <p:ph type="ftr" sz="quarter" idx="11"/>
          </p:nvPr>
        </p:nvSpPr>
        <p:spPr/>
        <p:txBody>
          <a:bodyPr/>
          <a:lstStyle>
            <a:lvl1pPr>
              <a:defRPr/>
            </a:lvl1pPr>
          </a:lstStyle>
          <a:p>
            <a:pPr>
              <a:defRPr/>
            </a:pPr>
            <a:endParaRPr lang="el-GR"/>
          </a:p>
        </p:txBody>
      </p:sp>
      <p:sp>
        <p:nvSpPr>
          <p:cNvPr id="9" name="5 - Θέση αριθμού διαφάνειας">
            <a:extLst>
              <a:ext uri="{FF2B5EF4-FFF2-40B4-BE49-F238E27FC236}">
                <a16:creationId xmlns:a16="http://schemas.microsoft.com/office/drawing/2014/main" id="{E80816F0-4634-2838-9363-EF5ED8923169}"/>
              </a:ext>
            </a:extLst>
          </p:cNvPr>
          <p:cNvSpPr>
            <a:spLocks noGrp="1"/>
          </p:cNvSpPr>
          <p:nvPr>
            <p:ph type="sldNum" sz="quarter" idx="12"/>
          </p:nvPr>
        </p:nvSpPr>
        <p:spPr/>
        <p:txBody>
          <a:bodyPr/>
          <a:lstStyle>
            <a:lvl1pPr>
              <a:defRPr/>
            </a:lvl1pPr>
          </a:lstStyle>
          <a:p>
            <a:fld id="{0458600D-F362-4D94-876E-D02D33B1033D}" type="slidenum">
              <a:rPr lang="el-GR" altLang="el-GR"/>
              <a:pPr/>
              <a:t>‹#›</a:t>
            </a:fld>
            <a:endParaRPr lang="el-GR" altLang="el-GR"/>
          </a:p>
        </p:txBody>
      </p:sp>
    </p:spTree>
    <p:extLst>
      <p:ext uri="{BB962C8B-B14F-4D97-AF65-F5344CB8AC3E}">
        <p14:creationId xmlns:p14="http://schemas.microsoft.com/office/powerpoint/2010/main" val="2845483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3 - Θέση ημερομηνίας">
            <a:extLst>
              <a:ext uri="{FF2B5EF4-FFF2-40B4-BE49-F238E27FC236}">
                <a16:creationId xmlns:a16="http://schemas.microsoft.com/office/drawing/2014/main" id="{29F8CEB1-3E85-ACF6-218F-CCB9E4802896}"/>
              </a:ext>
            </a:extLst>
          </p:cNvPr>
          <p:cNvSpPr>
            <a:spLocks noGrp="1"/>
          </p:cNvSpPr>
          <p:nvPr>
            <p:ph type="dt" sz="half" idx="10"/>
          </p:nvPr>
        </p:nvSpPr>
        <p:spPr/>
        <p:txBody>
          <a:bodyPr/>
          <a:lstStyle>
            <a:lvl1pPr>
              <a:defRPr/>
            </a:lvl1pPr>
          </a:lstStyle>
          <a:p>
            <a:pPr>
              <a:defRPr/>
            </a:pPr>
            <a:fld id="{6A714675-53BB-4CF7-995C-DD49F075039D}" type="datetimeFigureOut">
              <a:rPr lang="el-GR"/>
              <a:pPr>
                <a:defRPr/>
              </a:pPr>
              <a:t>6/10/26</a:t>
            </a:fld>
            <a:endParaRPr lang="el-GR"/>
          </a:p>
        </p:txBody>
      </p:sp>
      <p:sp>
        <p:nvSpPr>
          <p:cNvPr id="4" name="4 - Θέση υποσέλιδου">
            <a:extLst>
              <a:ext uri="{FF2B5EF4-FFF2-40B4-BE49-F238E27FC236}">
                <a16:creationId xmlns:a16="http://schemas.microsoft.com/office/drawing/2014/main" id="{663374DE-80E4-A95E-28E0-4F53CF19324A}"/>
              </a:ext>
            </a:extLst>
          </p:cNvPr>
          <p:cNvSpPr>
            <a:spLocks noGrp="1"/>
          </p:cNvSpPr>
          <p:nvPr>
            <p:ph type="ftr" sz="quarter" idx="11"/>
          </p:nvPr>
        </p:nvSpPr>
        <p:spPr/>
        <p:txBody>
          <a:bodyPr/>
          <a:lstStyle>
            <a:lvl1pPr>
              <a:defRPr/>
            </a:lvl1pPr>
          </a:lstStyle>
          <a:p>
            <a:pPr>
              <a:defRPr/>
            </a:pPr>
            <a:endParaRPr lang="el-GR"/>
          </a:p>
        </p:txBody>
      </p:sp>
      <p:sp>
        <p:nvSpPr>
          <p:cNvPr id="5" name="5 - Θέση αριθμού διαφάνειας">
            <a:extLst>
              <a:ext uri="{FF2B5EF4-FFF2-40B4-BE49-F238E27FC236}">
                <a16:creationId xmlns:a16="http://schemas.microsoft.com/office/drawing/2014/main" id="{E087A980-9CCD-0C8B-59D5-961A3DC87D98}"/>
              </a:ext>
            </a:extLst>
          </p:cNvPr>
          <p:cNvSpPr>
            <a:spLocks noGrp="1"/>
          </p:cNvSpPr>
          <p:nvPr>
            <p:ph type="sldNum" sz="quarter" idx="12"/>
          </p:nvPr>
        </p:nvSpPr>
        <p:spPr/>
        <p:txBody>
          <a:bodyPr/>
          <a:lstStyle>
            <a:lvl1pPr>
              <a:defRPr/>
            </a:lvl1pPr>
          </a:lstStyle>
          <a:p>
            <a:fld id="{A545BDE4-86F0-4329-90F6-492CFCE5CA05}" type="slidenum">
              <a:rPr lang="el-GR" altLang="el-GR"/>
              <a:pPr/>
              <a:t>‹#›</a:t>
            </a:fld>
            <a:endParaRPr lang="el-GR" altLang="el-GR"/>
          </a:p>
        </p:txBody>
      </p:sp>
    </p:spTree>
    <p:extLst>
      <p:ext uri="{BB962C8B-B14F-4D97-AF65-F5344CB8AC3E}">
        <p14:creationId xmlns:p14="http://schemas.microsoft.com/office/powerpoint/2010/main" val="730565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3 - Θέση ημερομηνίας">
            <a:extLst>
              <a:ext uri="{FF2B5EF4-FFF2-40B4-BE49-F238E27FC236}">
                <a16:creationId xmlns:a16="http://schemas.microsoft.com/office/drawing/2014/main" id="{9552A9EE-4CAB-37F5-E568-E9AE2DBE376B}"/>
              </a:ext>
            </a:extLst>
          </p:cNvPr>
          <p:cNvSpPr>
            <a:spLocks noGrp="1"/>
          </p:cNvSpPr>
          <p:nvPr>
            <p:ph type="dt" sz="half" idx="10"/>
          </p:nvPr>
        </p:nvSpPr>
        <p:spPr/>
        <p:txBody>
          <a:bodyPr/>
          <a:lstStyle>
            <a:lvl1pPr>
              <a:defRPr/>
            </a:lvl1pPr>
          </a:lstStyle>
          <a:p>
            <a:pPr>
              <a:defRPr/>
            </a:pPr>
            <a:fld id="{8AC56288-9C19-4940-9D01-90B0B6DAC70F}" type="datetimeFigureOut">
              <a:rPr lang="el-GR"/>
              <a:pPr>
                <a:defRPr/>
              </a:pPr>
              <a:t>6/10/26</a:t>
            </a:fld>
            <a:endParaRPr lang="el-GR"/>
          </a:p>
        </p:txBody>
      </p:sp>
      <p:sp>
        <p:nvSpPr>
          <p:cNvPr id="3" name="4 - Θέση υποσέλιδου">
            <a:extLst>
              <a:ext uri="{FF2B5EF4-FFF2-40B4-BE49-F238E27FC236}">
                <a16:creationId xmlns:a16="http://schemas.microsoft.com/office/drawing/2014/main" id="{1C4FD0BA-5F5D-5013-3456-071DFE15567E}"/>
              </a:ext>
            </a:extLst>
          </p:cNvPr>
          <p:cNvSpPr>
            <a:spLocks noGrp="1"/>
          </p:cNvSpPr>
          <p:nvPr>
            <p:ph type="ftr" sz="quarter" idx="11"/>
          </p:nvPr>
        </p:nvSpPr>
        <p:spPr/>
        <p:txBody>
          <a:bodyPr/>
          <a:lstStyle>
            <a:lvl1pPr>
              <a:defRPr/>
            </a:lvl1pPr>
          </a:lstStyle>
          <a:p>
            <a:pPr>
              <a:defRPr/>
            </a:pPr>
            <a:endParaRPr lang="el-GR"/>
          </a:p>
        </p:txBody>
      </p:sp>
      <p:sp>
        <p:nvSpPr>
          <p:cNvPr id="4" name="5 - Θέση αριθμού διαφάνειας">
            <a:extLst>
              <a:ext uri="{FF2B5EF4-FFF2-40B4-BE49-F238E27FC236}">
                <a16:creationId xmlns:a16="http://schemas.microsoft.com/office/drawing/2014/main" id="{DB5F3381-2C84-2890-BBD6-44BD2C876E31}"/>
              </a:ext>
            </a:extLst>
          </p:cNvPr>
          <p:cNvSpPr>
            <a:spLocks noGrp="1"/>
          </p:cNvSpPr>
          <p:nvPr>
            <p:ph type="sldNum" sz="quarter" idx="12"/>
          </p:nvPr>
        </p:nvSpPr>
        <p:spPr/>
        <p:txBody>
          <a:bodyPr/>
          <a:lstStyle>
            <a:lvl1pPr>
              <a:defRPr/>
            </a:lvl1pPr>
          </a:lstStyle>
          <a:p>
            <a:fld id="{57C4A731-C51D-4D5D-A244-E51E91B27DFC}" type="slidenum">
              <a:rPr lang="el-GR" altLang="el-GR"/>
              <a:pPr/>
              <a:t>‹#›</a:t>
            </a:fld>
            <a:endParaRPr lang="el-GR" altLang="el-GR"/>
          </a:p>
        </p:txBody>
      </p:sp>
    </p:spTree>
    <p:extLst>
      <p:ext uri="{BB962C8B-B14F-4D97-AF65-F5344CB8AC3E}">
        <p14:creationId xmlns:p14="http://schemas.microsoft.com/office/powerpoint/2010/main" val="2390746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9601" y="273050"/>
            <a:ext cx="4011084"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3 - Θέση ημερομηνίας">
            <a:extLst>
              <a:ext uri="{FF2B5EF4-FFF2-40B4-BE49-F238E27FC236}">
                <a16:creationId xmlns:a16="http://schemas.microsoft.com/office/drawing/2014/main" id="{B9282892-67D7-5368-0021-37C7BB8BDFAD}"/>
              </a:ext>
            </a:extLst>
          </p:cNvPr>
          <p:cNvSpPr>
            <a:spLocks noGrp="1"/>
          </p:cNvSpPr>
          <p:nvPr>
            <p:ph type="dt" sz="half" idx="10"/>
          </p:nvPr>
        </p:nvSpPr>
        <p:spPr/>
        <p:txBody>
          <a:bodyPr/>
          <a:lstStyle>
            <a:lvl1pPr>
              <a:defRPr/>
            </a:lvl1pPr>
          </a:lstStyle>
          <a:p>
            <a:pPr>
              <a:defRPr/>
            </a:pPr>
            <a:fld id="{8A311E51-7EB7-400C-B25E-6196B22CA381}" type="datetimeFigureOut">
              <a:rPr lang="el-GR"/>
              <a:pPr>
                <a:defRPr/>
              </a:pPr>
              <a:t>6/10/26</a:t>
            </a:fld>
            <a:endParaRPr lang="el-GR"/>
          </a:p>
        </p:txBody>
      </p:sp>
      <p:sp>
        <p:nvSpPr>
          <p:cNvPr id="6" name="4 - Θέση υποσέλιδου">
            <a:extLst>
              <a:ext uri="{FF2B5EF4-FFF2-40B4-BE49-F238E27FC236}">
                <a16:creationId xmlns:a16="http://schemas.microsoft.com/office/drawing/2014/main" id="{9C2B0142-2F2C-AFE1-32B9-3F2F15AA185F}"/>
              </a:ext>
            </a:extLst>
          </p:cNvPr>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a:extLst>
              <a:ext uri="{FF2B5EF4-FFF2-40B4-BE49-F238E27FC236}">
                <a16:creationId xmlns:a16="http://schemas.microsoft.com/office/drawing/2014/main" id="{4F01A730-2B56-FDE0-20BA-26921C1DC672}"/>
              </a:ext>
            </a:extLst>
          </p:cNvPr>
          <p:cNvSpPr>
            <a:spLocks noGrp="1"/>
          </p:cNvSpPr>
          <p:nvPr>
            <p:ph type="sldNum" sz="quarter" idx="12"/>
          </p:nvPr>
        </p:nvSpPr>
        <p:spPr/>
        <p:txBody>
          <a:bodyPr/>
          <a:lstStyle>
            <a:lvl1pPr>
              <a:defRPr/>
            </a:lvl1pPr>
          </a:lstStyle>
          <a:p>
            <a:fld id="{00A6922F-BCD4-462F-B89F-C88C4C7C4C46}" type="slidenum">
              <a:rPr lang="el-GR" altLang="el-GR"/>
              <a:pPr/>
              <a:t>‹#›</a:t>
            </a:fld>
            <a:endParaRPr lang="el-GR" altLang="el-GR"/>
          </a:p>
        </p:txBody>
      </p:sp>
    </p:spTree>
    <p:extLst>
      <p:ext uri="{BB962C8B-B14F-4D97-AF65-F5344CB8AC3E}">
        <p14:creationId xmlns:p14="http://schemas.microsoft.com/office/powerpoint/2010/main" val="2983250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89717" y="4800600"/>
            <a:ext cx="73152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3 - Θέση κειμένου"/>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3 - Θέση ημερομηνίας">
            <a:extLst>
              <a:ext uri="{FF2B5EF4-FFF2-40B4-BE49-F238E27FC236}">
                <a16:creationId xmlns:a16="http://schemas.microsoft.com/office/drawing/2014/main" id="{809DF6FA-9F5B-A79E-A866-F0981A99EDF9}"/>
              </a:ext>
            </a:extLst>
          </p:cNvPr>
          <p:cNvSpPr>
            <a:spLocks noGrp="1"/>
          </p:cNvSpPr>
          <p:nvPr>
            <p:ph type="dt" sz="half" idx="10"/>
          </p:nvPr>
        </p:nvSpPr>
        <p:spPr/>
        <p:txBody>
          <a:bodyPr/>
          <a:lstStyle>
            <a:lvl1pPr>
              <a:defRPr/>
            </a:lvl1pPr>
          </a:lstStyle>
          <a:p>
            <a:pPr>
              <a:defRPr/>
            </a:pPr>
            <a:fld id="{244F78A2-73CB-419B-B0C3-9929F0877118}" type="datetimeFigureOut">
              <a:rPr lang="el-GR"/>
              <a:pPr>
                <a:defRPr/>
              </a:pPr>
              <a:t>6/10/26</a:t>
            </a:fld>
            <a:endParaRPr lang="el-GR"/>
          </a:p>
        </p:txBody>
      </p:sp>
      <p:sp>
        <p:nvSpPr>
          <p:cNvPr id="6" name="4 - Θέση υποσέλιδου">
            <a:extLst>
              <a:ext uri="{FF2B5EF4-FFF2-40B4-BE49-F238E27FC236}">
                <a16:creationId xmlns:a16="http://schemas.microsoft.com/office/drawing/2014/main" id="{88E83B55-042E-EA99-6B53-EF7E794E5874}"/>
              </a:ext>
            </a:extLst>
          </p:cNvPr>
          <p:cNvSpPr>
            <a:spLocks noGrp="1"/>
          </p:cNvSpPr>
          <p:nvPr>
            <p:ph type="ftr" sz="quarter" idx="11"/>
          </p:nvPr>
        </p:nvSpPr>
        <p:spPr/>
        <p:txBody>
          <a:bodyPr/>
          <a:lstStyle>
            <a:lvl1pPr>
              <a:defRPr/>
            </a:lvl1pPr>
          </a:lstStyle>
          <a:p>
            <a:pPr>
              <a:defRPr/>
            </a:pPr>
            <a:endParaRPr lang="el-GR"/>
          </a:p>
        </p:txBody>
      </p:sp>
      <p:sp>
        <p:nvSpPr>
          <p:cNvPr id="7" name="5 - Θέση αριθμού διαφάνειας">
            <a:extLst>
              <a:ext uri="{FF2B5EF4-FFF2-40B4-BE49-F238E27FC236}">
                <a16:creationId xmlns:a16="http://schemas.microsoft.com/office/drawing/2014/main" id="{BF8BA8CF-A29C-3C94-01E8-4E2BC20CF0D9}"/>
              </a:ext>
            </a:extLst>
          </p:cNvPr>
          <p:cNvSpPr>
            <a:spLocks noGrp="1"/>
          </p:cNvSpPr>
          <p:nvPr>
            <p:ph type="sldNum" sz="quarter" idx="12"/>
          </p:nvPr>
        </p:nvSpPr>
        <p:spPr/>
        <p:txBody>
          <a:bodyPr/>
          <a:lstStyle>
            <a:lvl1pPr>
              <a:defRPr/>
            </a:lvl1pPr>
          </a:lstStyle>
          <a:p>
            <a:fld id="{6CC03E82-BB5F-4587-A9E1-C4CB1356FA48}" type="slidenum">
              <a:rPr lang="el-GR" altLang="el-GR"/>
              <a:pPr/>
              <a:t>‹#›</a:t>
            </a:fld>
            <a:endParaRPr lang="el-GR" altLang="el-GR"/>
          </a:p>
        </p:txBody>
      </p:sp>
    </p:spTree>
    <p:extLst>
      <p:ext uri="{BB962C8B-B14F-4D97-AF65-F5344CB8AC3E}">
        <p14:creationId xmlns:p14="http://schemas.microsoft.com/office/powerpoint/2010/main" val="944887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6121D6F6-A056-0DDA-AA40-EE4D3A518A60}"/>
              </a:ext>
            </a:extLst>
          </p:cNvPr>
          <p:cNvSpPr>
            <a:spLocks noGrp="1"/>
          </p:cNvSpPr>
          <p:nvPr>
            <p:ph type="dt" sz="half" idx="10"/>
          </p:nvPr>
        </p:nvSpPr>
        <p:spPr/>
        <p:txBody>
          <a:bodyPr/>
          <a:lstStyle>
            <a:lvl1pPr>
              <a:defRPr/>
            </a:lvl1pPr>
          </a:lstStyle>
          <a:p>
            <a:pPr>
              <a:defRPr/>
            </a:pPr>
            <a:fld id="{CFB1EDE5-D1A7-4894-B600-AEAA8AA4A491}" type="datetimeFigureOut">
              <a:rPr lang="el-GR"/>
              <a:pPr>
                <a:defRPr/>
              </a:pPr>
              <a:t>6/10/26</a:t>
            </a:fld>
            <a:endParaRPr lang="el-GR"/>
          </a:p>
        </p:txBody>
      </p:sp>
      <p:sp>
        <p:nvSpPr>
          <p:cNvPr id="5" name="4 - Θέση υποσέλιδου">
            <a:extLst>
              <a:ext uri="{FF2B5EF4-FFF2-40B4-BE49-F238E27FC236}">
                <a16:creationId xmlns:a16="http://schemas.microsoft.com/office/drawing/2014/main" id="{51122AFD-3972-4365-4288-E6F149D25D9E}"/>
              </a:ext>
            </a:extLst>
          </p:cNvPr>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a:extLst>
              <a:ext uri="{FF2B5EF4-FFF2-40B4-BE49-F238E27FC236}">
                <a16:creationId xmlns:a16="http://schemas.microsoft.com/office/drawing/2014/main" id="{73A874DB-3D44-D897-F907-A945B4C901A8}"/>
              </a:ext>
            </a:extLst>
          </p:cNvPr>
          <p:cNvSpPr>
            <a:spLocks noGrp="1"/>
          </p:cNvSpPr>
          <p:nvPr>
            <p:ph type="sldNum" sz="quarter" idx="12"/>
          </p:nvPr>
        </p:nvSpPr>
        <p:spPr/>
        <p:txBody>
          <a:bodyPr/>
          <a:lstStyle>
            <a:lvl1pPr>
              <a:defRPr/>
            </a:lvl1pPr>
          </a:lstStyle>
          <a:p>
            <a:fld id="{7A66ED62-2EAC-4BF7-83A8-1D867168CEFC}" type="slidenum">
              <a:rPr lang="el-GR" altLang="el-GR"/>
              <a:pPr/>
              <a:t>‹#›</a:t>
            </a:fld>
            <a:endParaRPr lang="el-GR" altLang="el-GR"/>
          </a:p>
        </p:txBody>
      </p:sp>
    </p:spTree>
    <p:extLst>
      <p:ext uri="{BB962C8B-B14F-4D97-AF65-F5344CB8AC3E}">
        <p14:creationId xmlns:p14="http://schemas.microsoft.com/office/powerpoint/2010/main" val="29418197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839200" y="274639"/>
            <a:ext cx="27432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09600" y="274639"/>
            <a:ext cx="80264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a:extLst>
              <a:ext uri="{FF2B5EF4-FFF2-40B4-BE49-F238E27FC236}">
                <a16:creationId xmlns:a16="http://schemas.microsoft.com/office/drawing/2014/main" id="{641901FF-D454-33D3-AACB-BEE7071BF34E}"/>
              </a:ext>
            </a:extLst>
          </p:cNvPr>
          <p:cNvSpPr>
            <a:spLocks noGrp="1"/>
          </p:cNvSpPr>
          <p:nvPr>
            <p:ph type="dt" sz="half" idx="10"/>
          </p:nvPr>
        </p:nvSpPr>
        <p:spPr/>
        <p:txBody>
          <a:bodyPr/>
          <a:lstStyle>
            <a:lvl1pPr>
              <a:defRPr/>
            </a:lvl1pPr>
          </a:lstStyle>
          <a:p>
            <a:pPr>
              <a:defRPr/>
            </a:pPr>
            <a:fld id="{995C01C3-4B39-454F-8374-C08C9B298580}" type="datetimeFigureOut">
              <a:rPr lang="el-GR"/>
              <a:pPr>
                <a:defRPr/>
              </a:pPr>
              <a:t>6/10/26</a:t>
            </a:fld>
            <a:endParaRPr lang="el-GR"/>
          </a:p>
        </p:txBody>
      </p:sp>
      <p:sp>
        <p:nvSpPr>
          <p:cNvPr id="5" name="4 - Θέση υποσέλιδου">
            <a:extLst>
              <a:ext uri="{FF2B5EF4-FFF2-40B4-BE49-F238E27FC236}">
                <a16:creationId xmlns:a16="http://schemas.microsoft.com/office/drawing/2014/main" id="{FE0109B7-6AF2-F83C-0794-EBD0A7771346}"/>
              </a:ext>
            </a:extLst>
          </p:cNvPr>
          <p:cNvSpPr>
            <a:spLocks noGrp="1"/>
          </p:cNvSpPr>
          <p:nvPr>
            <p:ph type="ftr" sz="quarter" idx="11"/>
          </p:nvPr>
        </p:nvSpPr>
        <p:spPr/>
        <p:txBody>
          <a:bodyPr/>
          <a:lstStyle>
            <a:lvl1pPr>
              <a:defRPr/>
            </a:lvl1pPr>
          </a:lstStyle>
          <a:p>
            <a:pPr>
              <a:defRPr/>
            </a:pPr>
            <a:endParaRPr lang="el-GR"/>
          </a:p>
        </p:txBody>
      </p:sp>
      <p:sp>
        <p:nvSpPr>
          <p:cNvPr id="6" name="5 - Θέση αριθμού διαφάνειας">
            <a:extLst>
              <a:ext uri="{FF2B5EF4-FFF2-40B4-BE49-F238E27FC236}">
                <a16:creationId xmlns:a16="http://schemas.microsoft.com/office/drawing/2014/main" id="{7E05932D-AB17-080B-70A9-B2958E7C9233}"/>
              </a:ext>
            </a:extLst>
          </p:cNvPr>
          <p:cNvSpPr>
            <a:spLocks noGrp="1"/>
          </p:cNvSpPr>
          <p:nvPr>
            <p:ph type="sldNum" sz="quarter" idx="12"/>
          </p:nvPr>
        </p:nvSpPr>
        <p:spPr/>
        <p:txBody>
          <a:bodyPr/>
          <a:lstStyle>
            <a:lvl1pPr>
              <a:defRPr/>
            </a:lvl1pPr>
          </a:lstStyle>
          <a:p>
            <a:fld id="{752E8527-5FE0-4E88-B119-B4DD6D421E72}" type="slidenum">
              <a:rPr lang="el-GR" altLang="el-GR"/>
              <a:pPr/>
              <a:t>‹#›</a:t>
            </a:fld>
            <a:endParaRPr lang="el-GR" altLang="el-GR"/>
          </a:p>
        </p:txBody>
      </p:sp>
    </p:spTree>
    <p:extLst>
      <p:ext uri="{BB962C8B-B14F-4D97-AF65-F5344CB8AC3E}">
        <p14:creationId xmlns:p14="http://schemas.microsoft.com/office/powerpoint/2010/main" val="2257809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D6E6C-D711-452C-8D4B-478D32142AF1}" type="datetimeFigureOut">
              <a:rPr lang="el-GR" smtClean="0"/>
              <a:pPr/>
              <a:t>6/10/26</a:t>
            </a:fld>
            <a:endParaRPr lang="el-GR"/>
          </a:p>
        </p:txBody>
      </p:sp>
      <p:sp>
        <p:nvSpPr>
          <p:cNvPr id="5" name="4 - Θέση υποσέλιδου"/>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371AC4-BF28-40AC-90AC-92C0A8A4CF86}"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1 - Θέση τίτλου">
            <a:extLst>
              <a:ext uri="{FF2B5EF4-FFF2-40B4-BE49-F238E27FC236}">
                <a16:creationId xmlns:a16="http://schemas.microsoft.com/office/drawing/2014/main" id="{C3B28B23-E8CD-AB83-7D07-D63397AC451B}"/>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Kλικ για επεξεργασία του τίτλου</a:t>
            </a:r>
          </a:p>
        </p:txBody>
      </p:sp>
      <p:sp>
        <p:nvSpPr>
          <p:cNvPr id="2051" name="2 - Θέση κειμένου">
            <a:extLst>
              <a:ext uri="{FF2B5EF4-FFF2-40B4-BE49-F238E27FC236}">
                <a16:creationId xmlns:a16="http://schemas.microsoft.com/office/drawing/2014/main" id="{2EC63171-7DA7-089F-EA3F-206978AAD31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
        <p:nvSpPr>
          <p:cNvPr id="4" name="3 - Θέση ημερομηνίας">
            <a:extLst>
              <a:ext uri="{FF2B5EF4-FFF2-40B4-BE49-F238E27FC236}">
                <a16:creationId xmlns:a16="http://schemas.microsoft.com/office/drawing/2014/main" id="{E3EB1D96-5161-F9CD-64ED-5BB17C5865DC}"/>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0145870-83E3-4106-A559-45522174F75C}" type="datetimeFigureOut">
              <a:rPr lang="el-GR"/>
              <a:pPr>
                <a:defRPr/>
              </a:pPr>
              <a:t>6/10/26</a:t>
            </a:fld>
            <a:endParaRPr lang="el-GR"/>
          </a:p>
        </p:txBody>
      </p:sp>
      <p:sp>
        <p:nvSpPr>
          <p:cNvPr id="5" name="4 - Θέση υποσέλιδου">
            <a:extLst>
              <a:ext uri="{FF2B5EF4-FFF2-40B4-BE49-F238E27FC236}">
                <a16:creationId xmlns:a16="http://schemas.microsoft.com/office/drawing/2014/main" id="{5D810D0E-98BF-CCD0-1D2B-82504B85CA37}"/>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l-GR"/>
          </a:p>
        </p:txBody>
      </p:sp>
      <p:sp>
        <p:nvSpPr>
          <p:cNvPr id="6" name="5 - Θέση αριθμού διαφάνειας">
            <a:extLst>
              <a:ext uri="{FF2B5EF4-FFF2-40B4-BE49-F238E27FC236}">
                <a16:creationId xmlns:a16="http://schemas.microsoft.com/office/drawing/2014/main" id="{527964F9-C0C4-102C-F384-2946AEF12B55}"/>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681D993B-5F8F-4994-8238-79A92B85A1FE}" type="slidenum">
              <a:rPr lang="el-GR" altLang="el-GR"/>
              <a:pPr/>
              <a:t>‹#›</a:t>
            </a:fld>
            <a:endParaRPr lang="el-GR" altLang="el-GR"/>
          </a:p>
        </p:txBody>
      </p:sp>
    </p:spTree>
    <p:extLst>
      <p:ext uri="{BB962C8B-B14F-4D97-AF65-F5344CB8AC3E}">
        <p14:creationId xmlns:p14="http://schemas.microsoft.com/office/powerpoint/2010/main" val="20448296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oleObject" Target="../embeddings/oleObject1.bin"/><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gif"/><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186832" y="2704950"/>
            <a:ext cx="7772400" cy="1470025"/>
          </a:xfrm>
        </p:spPr>
        <p:txBody>
          <a:bodyPr>
            <a:noAutofit/>
          </a:bodyPr>
          <a:lstStyle/>
          <a:p>
            <a:r>
              <a:rPr lang="el-GR" sz="4800" b="1" dirty="0">
                <a:solidFill>
                  <a:schemeClr val="tx2">
                    <a:lumMod val="20000"/>
                    <a:lumOff val="80000"/>
                  </a:schemeClr>
                </a:solidFill>
              </a:rPr>
              <a:t>Ενημερωτική Παρουσίαση Μαθήματος</a:t>
            </a:r>
            <a:br>
              <a:rPr lang="el-GR" sz="4800" b="1" dirty="0">
                <a:solidFill>
                  <a:schemeClr val="tx2">
                    <a:lumMod val="20000"/>
                    <a:lumOff val="80000"/>
                  </a:schemeClr>
                </a:solidFill>
              </a:rPr>
            </a:br>
            <a:r>
              <a:rPr lang="en-US" sz="4800" b="1" dirty="0">
                <a:solidFill>
                  <a:schemeClr val="tx2">
                    <a:lumMod val="20000"/>
                    <a:lumOff val="80000"/>
                  </a:schemeClr>
                </a:solidFill>
              </a:rPr>
              <a:t>“</a:t>
            </a:r>
            <a:r>
              <a:rPr lang="el-GR" sz="4800" b="1" dirty="0">
                <a:solidFill>
                  <a:schemeClr val="tx2">
                    <a:lumMod val="20000"/>
                    <a:lumOff val="80000"/>
                  </a:schemeClr>
                </a:solidFill>
              </a:rPr>
              <a:t>Ποτάμια γεωμορφολογία</a:t>
            </a:r>
            <a:r>
              <a:rPr lang="en-US" sz="4800" b="1" dirty="0">
                <a:solidFill>
                  <a:schemeClr val="tx2">
                    <a:lumMod val="20000"/>
                    <a:lumOff val="80000"/>
                  </a:schemeClr>
                </a:solidFill>
              </a:rPr>
              <a:t>”</a:t>
            </a:r>
            <a:br>
              <a:rPr lang="en-US" sz="4800" b="1" dirty="0">
                <a:solidFill>
                  <a:schemeClr val="tx2">
                    <a:lumMod val="20000"/>
                    <a:lumOff val="80000"/>
                  </a:schemeClr>
                </a:solidFill>
              </a:rPr>
            </a:br>
            <a:br>
              <a:rPr lang="en-US" sz="4800" b="1" dirty="0">
                <a:solidFill>
                  <a:schemeClr val="tx2">
                    <a:lumMod val="20000"/>
                    <a:lumOff val="80000"/>
                  </a:schemeClr>
                </a:solidFill>
              </a:rPr>
            </a:br>
            <a:r>
              <a:rPr lang="el-GR" sz="2400" b="1" dirty="0">
                <a:solidFill>
                  <a:schemeClr val="tx2">
                    <a:lumMod val="20000"/>
                    <a:lumOff val="80000"/>
                  </a:schemeClr>
                </a:solidFill>
              </a:rPr>
              <a:t>Διδάσκων</a:t>
            </a:r>
            <a:r>
              <a:rPr lang="en-US" sz="2400" b="1" dirty="0">
                <a:solidFill>
                  <a:schemeClr val="tx2">
                    <a:lumMod val="20000"/>
                    <a:lumOff val="80000"/>
                  </a:schemeClr>
                </a:solidFill>
              </a:rPr>
              <a:t>:</a:t>
            </a:r>
            <a:br>
              <a:rPr lang="el-GR" sz="2400" b="1" dirty="0">
                <a:solidFill>
                  <a:schemeClr val="tx2">
                    <a:lumMod val="20000"/>
                    <a:lumOff val="80000"/>
                  </a:schemeClr>
                </a:solidFill>
              </a:rPr>
            </a:br>
            <a:r>
              <a:rPr lang="el-GR" sz="2400" b="1" dirty="0">
                <a:solidFill>
                  <a:schemeClr val="tx2">
                    <a:lumMod val="20000"/>
                    <a:lumOff val="80000"/>
                  </a:schemeClr>
                </a:solidFill>
              </a:rPr>
              <a:t>Ευθύμιος </a:t>
            </a:r>
            <a:r>
              <a:rPr lang="el-GR" sz="2400" b="1" dirty="0" err="1">
                <a:solidFill>
                  <a:schemeClr val="tx2">
                    <a:lumMod val="20000"/>
                    <a:lumOff val="80000"/>
                  </a:schemeClr>
                </a:solidFill>
              </a:rPr>
              <a:t>Καρύμπαλης</a:t>
            </a:r>
            <a:r>
              <a:rPr lang="el-GR" sz="2400" b="1" dirty="0">
                <a:solidFill>
                  <a:schemeClr val="tx2">
                    <a:lumMod val="20000"/>
                    <a:lumOff val="80000"/>
                  </a:schemeClr>
                </a:solidFill>
              </a:rPr>
              <a:t> </a:t>
            </a:r>
            <a:br>
              <a:rPr lang="el-GR" sz="2400" b="1" dirty="0">
                <a:solidFill>
                  <a:schemeClr val="tx2">
                    <a:lumMod val="20000"/>
                    <a:lumOff val="80000"/>
                  </a:schemeClr>
                </a:solidFill>
              </a:rPr>
            </a:br>
            <a:r>
              <a:rPr lang="el-GR" sz="2400" b="1" i="1" dirty="0">
                <a:solidFill>
                  <a:schemeClr val="tx2">
                    <a:lumMod val="20000"/>
                    <a:lumOff val="80000"/>
                  </a:schemeClr>
                </a:solidFill>
              </a:rPr>
              <a:t>Καθηγητής</a:t>
            </a:r>
            <a:r>
              <a:rPr lang="el-GR" sz="2400" b="1" dirty="0">
                <a:solidFill>
                  <a:schemeClr val="tx2">
                    <a:lumMod val="20000"/>
                    <a:lumOff val="80000"/>
                  </a:schemeClr>
                </a:solidFill>
              </a:rPr>
              <a:t> </a:t>
            </a:r>
            <a:br>
              <a:rPr lang="el-GR" sz="4800" b="1" dirty="0">
                <a:solidFill>
                  <a:schemeClr val="tx2">
                    <a:lumMod val="20000"/>
                    <a:lumOff val="80000"/>
                  </a:schemeClr>
                </a:solidFill>
              </a:rPr>
            </a:br>
            <a:endParaRPr lang="el-GR" sz="4800" b="1" dirty="0">
              <a:solidFill>
                <a:schemeClr val="tx2">
                  <a:lumMod val="20000"/>
                  <a:lumOff val="80000"/>
                </a:schemeClr>
              </a:solidFill>
            </a:endParaRPr>
          </a:p>
        </p:txBody>
      </p:sp>
    </p:spTree>
    <p:extLst>
      <p:ext uri="{BB962C8B-B14F-4D97-AF65-F5344CB8AC3E}">
        <p14:creationId xmlns:p14="http://schemas.microsoft.com/office/powerpoint/2010/main" val="2110300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209800" y="-171400"/>
            <a:ext cx="7772400" cy="1470025"/>
          </a:xfrm>
        </p:spPr>
        <p:txBody>
          <a:bodyPr>
            <a:noAutofit/>
          </a:bodyPr>
          <a:lstStyle/>
          <a:p>
            <a:r>
              <a:rPr lang="el-GR" sz="3200" b="1" dirty="0">
                <a:solidFill>
                  <a:schemeClr val="accent1">
                    <a:lumMod val="20000"/>
                    <a:lumOff val="80000"/>
                  </a:schemeClr>
                </a:solidFill>
                <a:latin typeface="+mn-lt"/>
              </a:rPr>
              <a:t>Ποτάμια Γεωμορφολογία</a:t>
            </a:r>
            <a:br>
              <a:rPr lang="el-GR" sz="3200" b="1" dirty="0">
                <a:solidFill>
                  <a:schemeClr val="accent1">
                    <a:lumMod val="20000"/>
                    <a:lumOff val="80000"/>
                  </a:schemeClr>
                </a:solidFill>
                <a:latin typeface="+mn-lt"/>
              </a:rPr>
            </a:br>
            <a:r>
              <a:rPr lang="en-US" sz="3200" b="1" dirty="0">
                <a:solidFill>
                  <a:schemeClr val="accent1">
                    <a:lumMod val="20000"/>
                    <a:lumOff val="80000"/>
                  </a:schemeClr>
                </a:solidFill>
                <a:latin typeface="+mn-lt"/>
              </a:rPr>
              <a:t>“</a:t>
            </a:r>
            <a:r>
              <a:rPr lang="el-GR" sz="3200" b="1" dirty="0">
                <a:solidFill>
                  <a:schemeClr val="accent1">
                    <a:lumMod val="20000"/>
                    <a:lumOff val="80000"/>
                  </a:schemeClr>
                </a:solidFill>
                <a:latin typeface="+mn-lt"/>
              </a:rPr>
              <a:t>Αντικειμενικός Στόχος Μαθήματος</a:t>
            </a:r>
            <a:r>
              <a:rPr lang="en-US" sz="3200" b="1" dirty="0">
                <a:solidFill>
                  <a:schemeClr val="accent1">
                    <a:lumMod val="20000"/>
                    <a:lumOff val="80000"/>
                  </a:schemeClr>
                </a:solidFill>
                <a:latin typeface="+mn-lt"/>
              </a:rPr>
              <a:t>”</a:t>
            </a:r>
            <a:endParaRPr lang="el-GR" sz="3200" b="1" dirty="0">
              <a:solidFill>
                <a:schemeClr val="accent1">
                  <a:lumMod val="20000"/>
                  <a:lumOff val="80000"/>
                </a:schemeClr>
              </a:solidFill>
              <a:latin typeface="+mn-lt"/>
            </a:endParaRPr>
          </a:p>
        </p:txBody>
      </p:sp>
      <p:sp>
        <p:nvSpPr>
          <p:cNvPr id="4" name="TextBox 3">
            <a:extLst>
              <a:ext uri="{FF2B5EF4-FFF2-40B4-BE49-F238E27FC236}">
                <a16:creationId xmlns:a16="http://schemas.microsoft.com/office/drawing/2014/main" id="{B83EA5EC-2DF8-26B3-5F82-94A77D98B74E}"/>
              </a:ext>
            </a:extLst>
          </p:cNvPr>
          <p:cNvSpPr txBox="1"/>
          <p:nvPr/>
        </p:nvSpPr>
        <p:spPr>
          <a:xfrm>
            <a:off x="1145450" y="1298625"/>
            <a:ext cx="9901100" cy="5386090"/>
          </a:xfrm>
          <a:prstGeom prst="rect">
            <a:avLst/>
          </a:prstGeom>
          <a:noFill/>
        </p:spPr>
        <p:txBody>
          <a:bodyPr wrap="square">
            <a:spAutoFit/>
          </a:bodyPr>
          <a:lstStyle/>
          <a:p>
            <a:pPr fontAlgn="base">
              <a:spcAft>
                <a:spcPts val="600"/>
              </a:spcAft>
            </a:pPr>
            <a:r>
              <a:rPr lang="el-GR" dirty="0">
                <a:solidFill>
                  <a:schemeClr val="accent1">
                    <a:lumMod val="20000"/>
                    <a:lumOff val="80000"/>
                  </a:schemeClr>
                </a:solidFill>
              </a:rPr>
              <a:t>Το μάθημα της Ποτάμιας Γεωμορφολογίας αποτελεί μια εισαγωγή σε βασικές έννοιες που αφορούν τα υδρογραφικά δίκτυα και τις λεκάνες απορροής. Πραγματεύεται τις ποτάμιες διεργασίες που οφείλονται στο ρέον νερό και τα αποτελέσματα αυτών που είναι οι ποτάμιες </a:t>
            </a:r>
            <a:r>
              <a:rPr lang="el-GR" dirty="0" err="1">
                <a:solidFill>
                  <a:schemeClr val="accent1">
                    <a:lumMod val="20000"/>
                    <a:lumOff val="80000"/>
                  </a:schemeClr>
                </a:solidFill>
              </a:rPr>
              <a:t>γεωμορφές</a:t>
            </a:r>
            <a:r>
              <a:rPr lang="el-GR" dirty="0">
                <a:solidFill>
                  <a:schemeClr val="accent1">
                    <a:lumMod val="20000"/>
                    <a:lumOff val="80000"/>
                  </a:schemeClr>
                </a:solidFill>
              </a:rPr>
              <a:t>.</a:t>
            </a:r>
          </a:p>
          <a:p>
            <a:pPr fontAlgn="base">
              <a:spcAft>
                <a:spcPts val="600"/>
              </a:spcAft>
            </a:pPr>
            <a:r>
              <a:rPr lang="el-GR" dirty="0">
                <a:solidFill>
                  <a:schemeClr val="accent1">
                    <a:lumMod val="20000"/>
                    <a:lumOff val="80000"/>
                  </a:schemeClr>
                </a:solidFill>
              </a:rPr>
              <a:t>Βασικός στόχος είναι η κατανόηση των βασικών διεργασιών όπως η διάβρωση από τη δράση του επιφανειακού νερού, η μεταφορά των προϊόντων της διάβρωσης κυρίως μέσω των κοιτών των ποταμών και η ποτάμια απόθεση στις περιοχές μειωμένης μεταφορικής ικανότητας. Επίσης στόχο του μαθήματος αποτελεί η κατανόηση των μορφολογικών χαρακτηριστικών και των μηχανισμών γένεσης των ποτάμιων </a:t>
            </a:r>
            <a:r>
              <a:rPr lang="el-GR" dirty="0" err="1">
                <a:solidFill>
                  <a:schemeClr val="accent1">
                    <a:lumMod val="20000"/>
                    <a:lumOff val="80000"/>
                  </a:schemeClr>
                </a:solidFill>
              </a:rPr>
              <a:t>γεωμορφών</a:t>
            </a:r>
            <a:r>
              <a:rPr lang="el-GR" dirty="0">
                <a:solidFill>
                  <a:schemeClr val="accent1">
                    <a:lumMod val="20000"/>
                    <a:lumOff val="80000"/>
                  </a:schemeClr>
                </a:solidFill>
              </a:rPr>
              <a:t> (ποτάμιες κοίτες, σημεία κάμψης, αναβαθμίδες, </a:t>
            </a:r>
            <a:r>
              <a:rPr lang="el-GR" dirty="0" err="1">
                <a:solidFill>
                  <a:schemeClr val="accent1">
                    <a:lumMod val="20000"/>
                    <a:lumOff val="80000"/>
                  </a:schemeClr>
                </a:solidFill>
              </a:rPr>
              <a:t>πλημμυρικές</a:t>
            </a:r>
            <a:r>
              <a:rPr lang="el-GR" dirty="0">
                <a:solidFill>
                  <a:schemeClr val="accent1">
                    <a:lumMod val="20000"/>
                    <a:lumOff val="80000"/>
                  </a:schemeClr>
                </a:solidFill>
              </a:rPr>
              <a:t> πεδιάδες, </a:t>
            </a:r>
            <a:r>
              <a:rPr lang="el-GR" dirty="0" err="1">
                <a:solidFill>
                  <a:schemeClr val="accent1">
                    <a:lumMod val="20000"/>
                    <a:lumOff val="80000"/>
                  </a:schemeClr>
                </a:solidFill>
              </a:rPr>
              <a:t>αλλουβιακά</a:t>
            </a:r>
            <a:r>
              <a:rPr lang="el-GR" dirty="0">
                <a:solidFill>
                  <a:schemeClr val="accent1">
                    <a:lumMod val="20000"/>
                    <a:lumOff val="80000"/>
                  </a:schemeClr>
                </a:solidFill>
              </a:rPr>
              <a:t> ριπίδια).</a:t>
            </a:r>
          </a:p>
          <a:p>
            <a:pPr fontAlgn="base">
              <a:spcAft>
                <a:spcPts val="600"/>
              </a:spcAft>
            </a:pPr>
            <a:r>
              <a:rPr lang="el-GR" dirty="0">
                <a:solidFill>
                  <a:schemeClr val="accent1">
                    <a:lumMod val="20000"/>
                    <a:lumOff val="80000"/>
                  </a:schemeClr>
                </a:solidFill>
              </a:rPr>
              <a:t>Κατά τη διδασκαλία της Ποτάμιας Γεωμορφολογίας η παράδοση της θεωρίας συνδυάζεται με εργαστηριακές ασκήσεις που σκοπό έχουν την εξοικείωση των φοιτητών με τις έννοιες που διδάσκονται στα θεωρητικά μαθήματα.</a:t>
            </a:r>
          </a:p>
          <a:p>
            <a:pPr fontAlgn="base">
              <a:spcAft>
                <a:spcPts val="600"/>
              </a:spcAft>
            </a:pPr>
            <a:r>
              <a:rPr lang="el-GR" dirty="0">
                <a:solidFill>
                  <a:schemeClr val="accent1">
                    <a:lumMod val="20000"/>
                    <a:lumOff val="80000"/>
                  </a:schemeClr>
                </a:solidFill>
              </a:rPr>
              <a:t>Επιπλέον οι εργαστηριακές ασκήσεις έχουν και πρακτική σημασία όπως η εκμάθηση μεθοδολογιών γεωμορφολογικής χαρτογράφησης ποτάμιων συστημάτων, η ποσοτική ανάλυση των υδρογραφικών δικτύων και η εκτίμηση των ρυθμών κατά βάθους διάβρωσης σε τεκτονικά ενεργές περιοχές.</a:t>
            </a:r>
          </a:p>
          <a:p>
            <a:pPr fontAlgn="base">
              <a:spcAft>
                <a:spcPts val="600"/>
              </a:spcAft>
            </a:pPr>
            <a:r>
              <a:rPr lang="el-GR" dirty="0">
                <a:solidFill>
                  <a:schemeClr val="accent1">
                    <a:lumMod val="20000"/>
                    <a:lumOff val="80000"/>
                  </a:schemeClr>
                </a:solidFill>
              </a:rPr>
              <a:t>Κατά τη διάρκεια του εξαμήνου (όταν υπάρχει χρηματοδότηση) πραγματοποιείται μια εκπαιδευτική εκδρομή. Σκοπός της άσκησης πεδίου είναι η εξοικείωση με το ύπαιθρο, η αναγνώριση ποτάμιων </a:t>
            </a:r>
            <a:r>
              <a:rPr lang="el-GR" dirty="0" err="1">
                <a:solidFill>
                  <a:schemeClr val="accent1">
                    <a:lumMod val="20000"/>
                    <a:lumOff val="80000"/>
                  </a:schemeClr>
                </a:solidFill>
              </a:rPr>
              <a:t>γεωμορφών</a:t>
            </a:r>
            <a:r>
              <a:rPr lang="el-GR" dirty="0">
                <a:solidFill>
                  <a:schemeClr val="accent1">
                    <a:lumMod val="20000"/>
                    <a:lumOff val="80000"/>
                  </a:schemeClr>
                </a:solidFill>
              </a:rPr>
              <a:t> και η αφομοίωση όσων διδάσκονται στα θεωρητικά μαθήματα.</a:t>
            </a:r>
          </a:p>
        </p:txBody>
      </p:sp>
    </p:spTree>
    <p:extLst>
      <p:ext uri="{BB962C8B-B14F-4D97-AF65-F5344CB8AC3E}">
        <p14:creationId xmlns:p14="http://schemas.microsoft.com/office/powerpoint/2010/main" val="695881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209800" y="-171400"/>
            <a:ext cx="7772400" cy="1470025"/>
          </a:xfrm>
        </p:spPr>
        <p:txBody>
          <a:bodyPr>
            <a:noAutofit/>
          </a:bodyPr>
          <a:lstStyle/>
          <a:p>
            <a:r>
              <a:rPr lang="el-GR" sz="3200" b="1" dirty="0">
                <a:solidFill>
                  <a:schemeClr val="accent1">
                    <a:lumMod val="20000"/>
                    <a:lumOff val="80000"/>
                  </a:schemeClr>
                </a:solidFill>
                <a:latin typeface="+mn-lt"/>
              </a:rPr>
              <a:t>Ποτάμια Γεωμορφολογία</a:t>
            </a:r>
            <a:br>
              <a:rPr lang="el-GR" sz="3200" b="1" dirty="0">
                <a:solidFill>
                  <a:schemeClr val="accent1">
                    <a:lumMod val="20000"/>
                    <a:lumOff val="80000"/>
                  </a:schemeClr>
                </a:solidFill>
                <a:latin typeface="+mn-lt"/>
              </a:rPr>
            </a:br>
            <a:r>
              <a:rPr lang="en-US" sz="3200" b="1" dirty="0">
                <a:solidFill>
                  <a:schemeClr val="accent1">
                    <a:lumMod val="20000"/>
                    <a:lumOff val="80000"/>
                  </a:schemeClr>
                </a:solidFill>
                <a:latin typeface="+mn-lt"/>
              </a:rPr>
              <a:t>“</a:t>
            </a:r>
            <a:r>
              <a:rPr lang="el-GR" sz="3200" b="1" dirty="0">
                <a:solidFill>
                  <a:schemeClr val="accent1">
                    <a:lumMod val="20000"/>
                    <a:lumOff val="80000"/>
                  </a:schemeClr>
                </a:solidFill>
                <a:latin typeface="+mn-lt"/>
              </a:rPr>
              <a:t>Περιεχόμενα Μαθήματος</a:t>
            </a:r>
            <a:r>
              <a:rPr lang="en-US" sz="3200" b="1" dirty="0">
                <a:solidFill>
                  <a:schemeClr val="accent1">
                    <a:lumMod val="20000"/>
                    <a:lumOff val="80000"/>
                  </a:schemeClr>
                </a:solidFill>
                <a:latin typeface="+mn-lt"/>
              </a:rPr>
              <a:t>”</a:t>
            </a:r>
            <a:endParaRPr lang="el-GR" sz="3200" b="1" dirty="0">
              <a:solidFill>
                <a:schemeClr val="accent1">
                  <a:lumMod val="20000"/>
                  <a:lumOff val="80000"/>
                </a:schemeClr>
              </a:solidFill>
              <a:latin typeface="+mn-lt"/>
            </a:endParaRPr>
          </a:p>
        </p:txBody>
      </p:sp>
      <p:sp>
        <p:nvSpPr>
          <p:cNvPr id="4" name="TextBox 3">
            <a:extLst>
              <a:ext uri="{FF2B5EF4-FFF2-40B4-BE49-F238E27FC236}">
                <a16:creationId xmlns:a16="http://schemas.microsoft.com/office/drawing/2014/main" id="{B83EA5EC-2DF8-26B3-5F82-94A77D98B74E}"/>
              </a:ext>
            </a:extLst>
          </p:cNvPr>
          <p:cNvSpPr txBox="1"/>
          <p:nvPr/>
        </p:nvSpPr>
        <p:spPr>
          <a:xfrm>
            <a:off x="947428" y="1196752"/>
            <a:ext cx="10297144" cy="5586145"/>
          </a:xfrm>
          <a:prstGeom prst="rect">
            <a:avLst/>
          </a:prstGeom>
          <a:noFill/>
        </p:spPr>
        <p:txBody>
          <a:bodyPr wrap="square">
            <a:spAutoFit/>
          </a:bodyPr>
          <a:lstStyle/>
          <a:p>
            <a:pPr fontAlgn="base">
              <a:spcAft>
                <a:spcPts val="600"/>
              </a:spcAft>
            </a:pPr>
            <a:r>
              <a:rPr lang="el-GR" b="1" dirty="0">
                <a:solidFill>
                  <a:schemeClr val="accent1">
                    <a:lumMod val="20000"/>
                    <a:lumOff val="80000"/>
                  </a:schemeClr>
                </a:solidFill>
              </a:rPr>
              <a:t>Θεωρία:</a:t>
            </a:r>
            <a:r>
              <a:rPr lang="el-GR" dirty="0">
                <a:solidFill>
                  <a:schemeClr val="accent1">
                    <a:lumMod val="20000"/>
                    <a:lumOff val="80000"/>
                  </a:schemeClr>
                </a:solidFill>
              </a:rPr>
              <a:t> ποτάμιες διεργασίες – είδη ροής: η δράση των σταγόνων της βροχής, μη συγκεντρωμένη επιφανειακή ροή, μη συγκεντρωμένη επιφανειακή ροή </a:t>
            </a:r>
            <a:r>
              <a:rPr lang="el-GR" dirty="0" err="1">
                <a:solidFill>
                  <a:schemeClr val="accent1">
                    <a:lumMod val="20000"/>
                    <a:lumOff val="80000"/>
                  </a:schemeClr>
                </a:solidFill>
              </a:rPr>
              <a:t>Horton</a:t>
            </a:r>
            <a:r>
              <a:rPr lang="el-GR" dirty="0">
                <a:solidFill>
                  <a:schemeClr val="accent1">
                    <a:lumMod val="20000"/>
                    <a:lumOff val="80000"/>
                  </a:schemeClr>
                </a:solidFill>
              </a:rPr>
              <a:t> (</a:t>
            </a:r>
            <a:r>
              <a:rPr lang="el-GR" dirty="0" err="1">
                <a:solidFill>
                  <a:schemeClr val="accent1">
                    <a:lumMod val="20000"/>
                    <a:lumOff val="80000"/>
                  </a:schemeClr>
                </a:solidFill>
              </a:rPr>
              <a:t>Hortonian</a:t>
            </a:r>
            <a:r>
              <a:rPr lang="el-GR" dirty="0">
                <a:solidFill>
                  <a:schemeClr val="accent1">
                    <a:lumMod val="20000"/>
                    <a:lumOff val="80000"/>
                  </a:schemeClr>
                </a:solidFill>
              </a:rPr>
              <a:t> </a:t>
            </a:r>
            <a:r>
              <a:rPr lang="el-GR" dirty="0" err="1">
                <a:solidFill>
                  <a:schemeClr val="accent1">
                    <a:lumMod val="20000"/>
                    <a:lumOff val="80000"/>
                  </a:schemeClr>
                </a:solidFill>
              </a:rPr>
              <a:t>flow</a:t>
            </a:r>
            <a:r>
              <a:rPr lang="el-GR" dirty="0">
                <a:solidFill>
                  <a:schemeClr val="accent1">
                    <a:lumMod val="20000"/>
                    <a:lumOff val="80000"/>
                  </a:schemeClr>
                </a:solidFill>
              </a:rPr>
              <a:t>), μη συγκεντρωμένη επιφανειακή ροή λόγω κορεσμού, σποραδικά συγκεντρωμένη ροή σε ρυάκια (</a:t>
            </a:r>
            <a:r>
              <a:rPr lang="el-GR" dirty="0" err="1">
                <a:solidFill>
                  <a:schemeClr val="accent1">
                    <a:lumMod val="20000"/>
                    <a:lumOff val="80000"/>
                  </a:schemeClr>
                </a:solidFill>
              </a:rPr>
              <a:t>rill</a:t>
            </a:r>
            <a:r>
              <a:rPr lang="el-GR" dirty="0">
                <a:solidFill>
                  <a:schemeClr val="accent1">
                    <a:lumMod val="20000"/>
                    <a:lumOff val="80000"/>
                  </a:schemeClr>
                </a:solidFill>
              </a:rPr>
              <a:t> </a:t>
            </a:r>
            <a:r>
              <a:rPr lang="el-GR" dirty="0" err="1">
                <a:solidFill>
                  <a:schemeClr val="accent1">
                    <a:lumMod val="20000"/>
                    <a:lumOff val="80000"/>
                  </a:schemeClr>
                </a:solidFill>
              </a:rPr>
              <a:t>flow</a:t>
            </a:r>
            <a:r>
              <a:rPr lang="el-GR" dirty="0">
                <a:solidFill>
                  <a:schemeClr val="accent1">
                    <a:lumMod val="20000"/>
                    <a:lumOff val="80000"/>
                  </a:schemeClr>
                </a:solidFill>
              </a:rPr>
              <a:t>), υπόγεια ροή (</a:t>
            </a:r>
            <a:r>
              <a:rPr lang="el-GR" dirty="0" err="1">
                <a:solidFill>
                  <a:schemeClr val="accent1">
                    <a:lumMod val="20000"/>
                    <a:lumOff val="80000"/>
                  </a:schemeClr>
                </a:solidFill>
              </a:rPr>
              <a:t>subsurface</a:t>
            </a:r>
            <a:r>
              <a:rPr lang="el-GR" dirty="0">
                <a:solidFill>
                  <a:schemeClr val="accent1">
                    <a:lumMod val="20000"/>
                    <a:lumOff val="80000"/>
                  </a:schemeClr>
                </a:solidFill>
              </a:rPr>
              <a:t> </a:t>
            </a:r>
            <a:r>
              <a:rPr lang="el-GR" dirty="0" err="1">
                <a:solidFill>
                  <a:schemeClr val="accent1">
                    <a:lumMod val="20000"/>
                    <a:lumOff val="80000"/>
                  </a:schemeClr>
                </a:solidFill>
              </a:rPr>
              <a:t>flow</a:t>
            </a:r>
            <a:r>
              <a:rPr lang="el-GR" dirty="0">
                <a:solidFill>
                  <a:schemeClr val="accent1">
                    <a:lumMod val="20000"/>
                    <a:lumOff val="80000"/>
                  </a:schemeClr>
                </a:solidFill>
              </a:rPr>
              <a:t>). Ποτάμια ροή σε κοίτες (τυρβώδης ροή, στρωτή ροή, αριθμός </a:t>
            </a:r>
            <a:r>
              <a:rPr lang="el-GR" dirty="0" err="1">
                <a:solidFill>
                  <a:schemeClr val="accent1">
                    <a:lumMod val="20000"/>
                    <a:lumOff val="80000"/>
                  </a:schemeClr>
                </a:solidFill>
              </a:rPr>
              <a:t>Reynolds</a:t>
            </a:r>
            <a:r>
              <a:rPr lang="el-GR" dirty="0">
                <a:solidFill>
                  <a:schemeClr val="accent1">
                    <a:lumMod val="20000"/>
                    <a:lumOff val="80000"/>
                  </a:schemeClr>
                </a:solidFill>
              </a:rPr>
              <a:t>, ροή πτώσης (</a:t>
            </a:r>
            <a:r>
              <a:rPr lang="el-GR" dirty="0" err="1">
                <a:solidFill>
                  <a:schemeClr val="accent1">
                    <a:lumMod val="20000"/>
                    <a:lumOff val="80000"/>
                  </a:schemeClr>
                </a:solidFill>
              </a:rPr>
              <a:t>plunging</a:t>
            </a:r>
            <a:r>
              <a:rPr lang="el-GR" dirty="0">
                <a:solidFill>
                  <a:schemeClr val="accent1">
                    <a:lumMod val="20000"/>
                    <a:lumOff val="80000"/>
                  </a:schemeClr>
                </a:solidFill>
              </a:rPr>
              <a:t> </a:t>
            </a:r>
            <a:r>
              <a:rPr lang="el-GR" dirty="0" err="1">
                <a:solidFill>
                  <a:schemeClr val="accent1">
                    <a:lumMod val="20000"/>
                    <a:lumOff val="80000"/>
                  </a:schemeClr>
                </a:solidFill>
              </a:rPr>
              <a:t>flow</a:t>
            </a:r>
            <a:r>
              <a:rPr lang="el-GR" dirty="0">
                <a:solidFill>
                  <a:schemeClr val="accent1">
                    <a:lumMod val="20000"/>
                    <a:lumOff val="80000"/>
                  </a:schemeClr>
                </a:solidFill>
              </a:rPr>
              <a:t>).</a:t>
            </a:r>
          </a:p>
          <a:p>
            <a:pPr fontAlgn="base">
              <a:spcAft>
                <a:spcPts val="600"/>
              </a:spcAft>
            </a:pPr>
            <a:r>
              <a:rPr lang="el-GR" dirty="0">
                <a:solidFill>
                  <a:schemeClr val="accent1">
                    <a:lumMod val="20000"/>
                    <a:lumOff val="80000"/>
                  </a:schemeClr>
                </a:solidFill>
              </a:rPr>
              <a:t>Επιμήκεις τομές ποταμών, βασικό επίπεδο (απόλυτο – τοπικό), στάδια εξέλιξης του </a:t>
            </a:r>
            <a:r>
              <a:rPr lang="el-GR" dirty="0" err="1">
                <a:solidFill>
                  <a:schemeClr val="accent1">
                    <a:lumMod val="20000"/>
                    <a:lumOff val="80000"/>
                  </a:schemeClr>
                </a:solidFill>
              </a:rPr>
              <a:t>αναγλύφου</a:t>
            </a:r>
            <a:r>
              <a:rPr lang="el-GR" dirty="0">
                <a:solidFill>
                  <a:schemeClr val="accent1">
                    <a:lumMod val="20000"/>
                    <a:lumOff val="80000"/>
                  </a:schemeClr>
                </a:solidFill>
              </a:rPr>
              <a:t> (νεότητα, ωριμότητα, γήρας, αναγέννηση). Ποτάμια διάβρωση: ενέργεια ποτάμιου ρεύματος, κατά βάθος διάβρωση, πλευρική διάβρωση, οπισθοδρομούσα διάβρωση. Ποτάμια μεταφορά: </a:t>
            </a:r>
            <a:r>
              <a:rPr lang="el-GR" dirty="0" err="1">
                <a:solidFill>
                  <a:schemeClr val="accent1">
                    <a:lumMod val="20000"/>
                    <a:lumOff val="80000"/>
                  </a:schemeClr>
                </a:solidFill>
              </a:rPr>
              <a:t>στερεοπαροχή</a:t>
            </a:r>
            <a:r>
              <a:rPr lang="el-GR" dirty="0">
                <a:solidFill>
                  <a:schemeClr val="accent1">
                    <a:lumMod val="20000"/>
                    <a:lumOff val="80000"/>
                  </a:schemeClr>
                </a:solidFill>
              </a:rPr>
              <a:t> – τρόποι μεταφοράς ιζημάτων (φορτίο εν διαλύσει, εν </a:t>
            </a:r>
            <a:r>
              <a:rPr lang="el-GR" dirty="0" err="1">
                <a:solidFill>
                  <a:schemeClr val="accent1">
                    <a:lumMod val="20000"/>
                    <a:lumOff val="80000"/>
                  </a:schemeClr>
                </a:solidFill>
              </a:rPr>
              <a:t>αιωρήσει</a:t>
            </a:r>
            <a:r>
              <a:rPr lang="el-GR" dirty="0">
                <a:solidFill>
                  <a:schemeClr val="accent1">
                    <a:lumMod val="20000"/>
                    <a:lumOff val="80000"/>
                  </a:schemeClr>
                </a:solidFill>
              </a:rPr>
              <a:t>, φορτίο κοίτης).</a:t>
            </a:r>
          </a:p>
          <a:p>
            <a:pPr fontAlgn="base">
              <a:spcAft>
                <a:spcPts val="600"/>
              </a:spcAft>
            </a:pPr>
            <a:r>
              <a:rPr lang="el-GR" dirty="0">
                <a:solidFill>
                  <a:schemeClr val="accent1">
                    <a:lumMod val="20000"/>
                    <a:lumOff val="80000"/>
                  </a:schemeClr>
                </a:solidFill>
              </a:rPr>
              <a:t>Ποτάμια απόθεση: αποθέσεις κοίτης, αποθέσεις των </a:t>
            </a:r>
            <a:r>
              <a:rPr lang="el-GR" dirty="0" err="1">
                <a:solidFill>
                  <a:schemeClr val="accent1">
                    <a:lumMod val="20000"/>
                    <a:lumOff val="80000"/>
                  </a:schemeClr>
                </a:solidFill>
              </a:rPr>
              <a:t>όχθεων</a:t>
            </a:r>
            <a:r>
              <a:rPr lang="el-GR" dirty="0">
                <a:solidFill>
                  <a:schemeClr val="accent1">
                    <a:lumMod val="20000"/>
                    <a:lumOff val="80000"/>
                  </a:schemeClr>
                </a:solidFill>
              </a:rPr>
              <a:t> της κοίτης, </a:t>
            </a:r>
            <a:r>
              <a:rPr lang="el-GR" dirty="0" err="1">
                <a:solidFill>
                  <a:schemeClr val="accent1">
                    <a:lumMod val="20000"/>
                    <a:lumOff val="80000"/>
                  </a:schemeClr>
                </a:solidFill>
              </a:rPr>
              <a:t>υπερόχθιες</a:t>
            </a:r>
            <a:r>
              <a:rPr lang="el-GR" dirty="0">
                <a:solidFill>
                  <a:schemeClr val="accent1">
                    <a:lumMod val="20000"/>
                    <a:lumOff val="80000"/>
                  </a:schemeClr>
                </a:solidFill>
              </a:rPr>
              <a:t> αποθέσεις, αποθέσεις περιθωρίων της κοιλάδας. Ποτάμιες </a:t>
            </a:r>
            <a:r>
              <a:rPr lang="el-GR" dirty="0" err="1">
                <a:solidFill>
                  <a:schemeClr val="accent1">
                    <a:lumMod val="20000"/>
                    <a:lumOff val="80000"/>
                  </a:schemeClr>
                </a:solidFill>
              </a:rPr>
              <a:t>γεωμορφές</a:t>
            </a:r>
            <a:r>
              <a:rPr lang="el-GR" dirty="0">
                <a:solidFill>
                  <a:schemeClr val="accent1">
                    <a:lumMod val="20000"/>
                    <a:lumOff val="80000"/>
                  </a:schemeClr>
                </a:solidFill>
              </a:rPr>
              <a:t>: </a:t>
            </a:r>
            <a:r>
              <a:rPr lang="el-GR" dirty="0" err="1">
                <a:solidFill>
                  <a:schemeClr val="accent1">
                    <a:lumMod val="20000"/>
                    <a:lumOff val="80000"/>
                  </a:schemeClr>
                </a:solidFill>
              </a:rPr>
              <a:t>γεωμορφές</a:t>
            </a:r>
            <a:r>
              <a:rPr lang="el-GR" dirty="0">
                <a:solidFill>
                  <a:schemeClr val="accent1">
                    <a:lumMod val="20000"/>
                    <a:lumOff val="80000"/>
                  </a:schemeClr>
                </a:solidFill>
              </a:rPr>
              <a:t> διάβρωσης (</a:t>
            </a:r>
            <a:r>
              <a:rPr lang="el-GR" dirty="0" err="1">
                <a:solidFill>
                  <a:schemeClr val="accent1">
                    <a:lumMod val="20000"/>
                    <a:lumOff val="80000"/>
                  </a:schemeClr>
                </a:solidFill>
              </a:rPr>
              <a:t>αλλουβιακές</a:t>
            </a:r>
            <a:r>
              <a:rPr lang="el-GR" dirty="0">
                <a:solidFill>
                  <a:schemeClr val="accent1">
                    <a:lumMod val="20000"/>
                    <a:lumOff val="80000"/>
                  </a:schemeClr>
                </a:solidFill>
              </a:rPr>
              <a:t> κοίτες –ευθύγραμμες – μαιανδρικές – διακλαδιζόμενες), κοιλάδες (σχήματος V, σχήματος U, </a:t>
            </a:r>
            <a:r>
              <a:rPr lang="el-GR" dirty="0" err="1">
                <a:solidFill>
                  <a:schemeClr val="accent1">
                    <a:lumMod val="20000"/>
                    <a:lumOff val="80000"/>
                  </a:schemeClr>
                </a:solidFill>
              </a:rPr>
              <a:t>ανεμοτομές</a:t>
            </a:r>
            <a:r>
              <a:rPr lang="el-GR" dirty="0">
                <a:solidFill>
                  <a:schemeClr val="accent1">
                    <a:lumMod val="20000"/>
                    <a:lumOff val="80000"/>
                  </a:schemeClr>
                </a:solidFill>
              </a:rPr>
              <a:t>, πειρατείες ποταμών). σημεία κάμψης. Ποτάμιες </a:t>
            </a:r>
            <a:r>
              <a:rPr lang="el-GR" dirty="0" err="1">
                <a:solidFill>
                  <a:schemeClr val="accent1">
                    <a:lumMod val="20000"/>
                    <a:lumOff val="80000"/>
                  </a:schemeClr>
                </a:solidFill>
              </a:rPr>
              <a:t>γεωμορφές</a:t>
            </a:r>
            <a:r>
              <a:rPr lang="el-GR" dirty="0">
                <a:solidFill>
                  <a:schemeClr val="accent1">
                    <a:lumMod val="20000"/>
                    <a:lumOff val="80000"/>
                  </a:schemeClr>
                </a:solidFill>
              </a:rPr>
              <a:t> απόθεσης: </a:t>
            </a:r>
            <a:r>
              <a:rPr lang="el-GR" dirty="0" err="1">
                <a:solidFill>
                  <a:schemeClr val="accent1">
                    <a:lumMod val="20000"/>
                    <a:lumOff val="80000"/>
                  </a:schemeClr>
                </a:solidFill>
              </a:rPr>
              <a:t>πλημμυρικές</a:t>
            </a:r>
            <a:r>
              <a:rPr lang="el-GR" dirty="0">
                <a:solidFill>
                  <a:schemeClr val="accent1">
                    <a:lumMod val="20000"/>
                    <a:lumOff val="80000"/>
                  </a:schemeClr>
                </a:solidFill>
              </a:rPr>
              <a:t> πεδιάδες, ποτάμιες αναβαθμίδες (πετρώδεις – </a:t>
            </a:r>
            <a:r>
              <a:rPr lang="el-GR" dirty="0" err="1">
                <a:solidFill>
                  <a:schemeClr val="accent1">
                    <a:lumMod val="20000"/>
                    <a:lumOff val="80000"/>
                  </a:schemeClr>
                </a:solidFill>
              </a:rPr>
              <a:t>αλλουβιακές</a:t>
            </a:r>
            <a:r>
              <a:rPr lang="el-GR" dirty="0">
                <a:solidFill>
                  <a:schemeClr val="accent1">
                    <a:lumMod val="20000"/>
                    <a:lumOff val="80000"/>
                  </a:schemeClr>
                </a:solidFill>
              </a:rPr>
              <a:t>, συσχέτιση αναβαθμίδων, μέθοδοι χρονολόγησης), </a:t>
            </a:r>
            <a:r>
              <a:rPr lang="el-GR" dirty="0" err="1">
                <a:solidFill>
                  <a:schemeClr val="accent1">
                    <a:lumMod val="20000"/>
                    <a:lumOff val="80000"/>
                  </a:schemeClr>
                </a:solidFill>
              </a:rPr>
              <a:t>αλλουβιακά</a:t>
            </a:r>
            <a:r>
              <a:rPr lang="el-GR" dirty="0">
                <a:solidFill>
                  <a:schemeClr val="accent1">
                    <a:lumMod val="20000"/>
                    <a:lumOff val="80000"/>
                  </a:schemeClr>
                </a:solidFill>
              </a:rPr>
              <a:t> ριπίδια.</a:t>
            </a:r>
          </a:p>
          <a:p>
            <a:pPr fontAlgn="base">
              <a:spcAft>
                <a:spcPts val="600"/>
              </a:spcAft>
            </a:pPr>
            <a:r>
              <a:rPr lang="el-GR" b="1" dirty="0">
                <a:solidFill>
                  <a:schemeClr val="accent1">
                    <a:lumMod val="20000"/>
                    <a:lumOff val="80000"/>
                  </a:schemeClr>
                </a:solidFill>
              </a:rPr>
              <a:t>Εργαστήριο:</a:t>
            </a:r>
            <a:r>
              <a:rPr lang="el-GR" dirty="0">
                <a:solidFill>
                  <a:schemeClr val="accent1">
                    <a:lumMod val="20000"/>
                    <a:lumOff val="80000"/>
                  </a:schemeClr>
                </a:solidFill>
              </a:rPr>
              <a:t> Οι ασκήσεις αφορούν την αρίθμηση ενός υδρογραφικού δικτύου, την οριοθέτηση της λεκάνης απορροής του, την ανάλυσή του σύμφωνα με τους τρεις νόμους του HORTON και την εκτίμηση των παραμέτρων της υδρογραφικής υφής (συχνότητα – πυκνότητα). Επιπλέον εκτιμώνται ρυθμοί διάβρωσης σε ποταμούς της βόρειας Πελοποννήσου για το Ανώτερο Τεταρτογενές.</a:t>
            </a:r>
          </a:p>
        </p:txBody>
      </p:sp>
    </p:spTree>
    <p:extLst>
      <p:ext uri="{BB962C8B-B14F-4D97-AF65-F5344CB8AC3E}">
        <p14:creationId xmlns:p14="http://schemas.microsoft.com/office/powerpoint/2010/main" val="2331417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209800" y="-171400"/>
            <a:ext cx="7772400" cy="1470025"/>
          </a:xfrm>
        </p:spPr>
        <p:txBody>
          <a:bodyPr>
            <a:noAutofit/>
          </a:bodyPr>
          <a:lstStyle/>
          <a:p>
            <a:r>
              <a:rPr lang="el-GR" sz="3200" b="1" dirty="0">
                <a:solidFill>
                  <a:schemeClr val="accent1">
                    <a:lumMod val="20000"/>
                    <a:lumOff val="80000"/>
                  </a:schemeClr>
                </a:solidFill>
                <a:latin typeface="+mn-lt"/>
              </a:rPr>
              <a:t>Ποτάμια Γεωμορφολογία</a:t>
            </a:r>
            <a:br>
              <a:rPr lang="el-GR" sz="3200" b="1" dirty="0">
                <a:solidFill>
                  <a:schemeClr val="accent1">
                    <a:lumMod val="20000"/>
                    <a:lumOff val="80000"/>
                  </a:schemeClr>
                </a:solidFill>
                <a:latin typeface="+mn-lt"/>
              </a:rPr>
            </a:br>
            <a:r>
              <a:rPr lang="en-US" sz="3200" b="1" dirty="0">
                <a:solidFill>
                  <a:schemeClr val="accent1">
                    <a:lumMod val="20000"/>
                    <a:lumOff val="80000"/>
                  </a:schemeClr>
                </a:solidFill>
                <a:latin typeface="+mn-lt"/>
              </a:rPr>
              <a:t>“</a:t>
            </a:r>
            <a:r>
              <a:rPr lang="el-GR" sz="3200" b="1" dirty="0">
                <a:solidFill>
                  <a:schemeClr val="accent1">
                    <a:lumMod val="20000"/>
                    <a:lumOff val="80000"/>
                  </a:schemeClr>
                </a:solidFill>
                <a:latin typeface="+mn-lt"/>
              </a:rPr>
              <a:t>Διδασκαλία-Αξιολόγηση</a:t>
            </a:r>
            <a:r>
              <a:rPr lang="en-US" sz="3200" b="1" dirty="0">
                <a:solidFill>
                  <a:schemeClr val="accent1">
                    <a:lumMod val="20000"/>
                    <a:lumOff val="80000"/>
                  </a:schemeClr>
                </a:solidFill>
                <a:latin typeface="+mn-lt"/>
              </a:rPr>
              <a:t>”</a:t>
            </a:r>
            <a:endParaRPr lang="el-GR" sz="3200" b="1" dirty="0">
              <a:solidFill>
                <a:schemeClr val="accent1">
                  <a:lumMod val="20000"/>
                  <a:lumOff val="80000"/>
                </a:schemeClr>
              </a:solidFill>
              <a:latin typeface="+mn-lt"/>
            </a:endParaRPr>
          </a:p>
        </p:txBody>
      </p:sp>
      <p:sp>
        <p:nvSpPr>
          <p:cNvPr id="4" name="TextBox 3">
            <a:extLst>
              <a:ext uri="{FF2B5EF4-FFF2-40B4-BE49-F238E27FC236}">
                <a16:creationId xmlns:a16="http://schemas.microsoft.com/office/drawing/2014/main" id="{B83EA5EC-2DF8-26B3-5F82-94A77D98B74E}"/>
              </a:ext>
            </a:extLst>
          </p:cNvPr>
          <p:cNvSpPr txBox="1"/>
          <p:nvPr/>
        </p:nvSpPr>
        <p:spPr>
          <a:xfrm>
            <a:off x="1451483" y="1772816"/>
            <a:ext cx="9289032" cy="2862322"/>
          </a:xfrm>
          <a:prstGeom prst="rect">
            <a:avLst/>
          </a:prstGeom>
          <a:noFill/>
        </p:spPr>
        <p:txBody>
          <a:bodyPr wrap="square">
            <a:spAutoFit/>
          </a:bodyPr>
          <a:lstStyle/>
          <a:p>
            <a:pPr algn="l" fontAlgn="base"/>
            <a:r>
              <a:rPr lang="el-GR" sz="2000" dirty="0">
                <a:solidFill>
                  <a:schemeClr val="accent1">
                    <a:lumMod val="20000"/>
                    <a:lumOff val="80000"/>
                  </a:schemeClr>
                </a:solidFill>
              </a:rPr>
              <a:t>13 εβδομάδες παραδόσεις και εργαστηριακές ασκήσεις, παραδόσεις: 1 ώρα/εβδομάδα, εργαστηριακές ασκήσεις: 2 ώρες/εβδομάδα.</a:t>
            </a:r>
          </a:p>
          <a:p>
            <a:pPr algn="l" fontAlgn="base"/>
            <a:r>
              <a:rPr lang="el-GR" sz="2000" dirty="0">
                <a:solidFill>
                  <a:schemeClr val="accent1">
                    <a:lumMod val="20000"/>
                    <a:lumOff val="80000"/>
                  </a:schemeClr>
                </a:solidFill>
              </a:rPr>
              <a:t>Τα εργαστηριακά μαθήματα αφορούν ένα συγκεκριμένο υδρογραφικό δίκτυο και την αντίστοιχη λεκάνη απορροής του. Η παρακολούθηση των ασκήσεων είναι υποχρεωτική και λαμβάνονται απουσίες. Οι λύσεις των ασκήσεων παραδίδονται μετά το πέρας της διδασκαλίας τους συνήθως πριν την εξέταση του μαθήματος στο τέλος του εξαμήνου.</a:t>
            </a:r>
          </a:p>
          <a:p>
            <a:pPr algn="l" fontAlgn="base"/>
            <a:r>
              <a:rPr lang="el-GR" sz="2000" dirty="0">
                <a:solidFill>
                  <a:schemeClr val="accent1">
                    <a:lumMod val="20000"/>
                    <a:lumOff val="80000"/>
                  </a:schemeClr>
                </a:solidFill>
              </a:rPr>
              <a:t>Η αξιολόγηση προκύπτει από τις εξετάσεις (συνήθως είναι προφορικές) στο τέλος του εξαμήνου (50% του τελικού βαθμού) και την αξιολόγηση των εργαστηριακών ασκήσεων (50% του τελικού βαθμού).</a:t>
            </a:r>
          </a:p>
        </p:txBody>
      </p:sp>
      <p:sp>
        <p:nvSpPr>
          <p:cNvPr id="3" name="TextBox 2">
            <a:extLst>
              <a:ext uri="{FF2B5EF4-FFF2-40B4-BE49-F238E27FC236}">
                <a16:creationId xmlns:a16="http://schemas.microsoft.com/office/drawing/2014/main" id="{F217DE44-3251-581F-B6A2-7FFBEC606328}"/>
              </a:ext>
            </a:extLst>
          </p:cNvPr>
          <p:cNvSpPr txBox="1"/>
          <p:nvPr/>
        </p:nvSpPr>
        <p:spPr>
          <a:xfrm>
            <a:off x="2051078" y="5589240"/>
            <a:ext cx="8089843" cy="400110"/>
          </a:xfrm>
          <a:prstGeom prst="rect">
            <a:avLst/>
          </a:prstGeom>
          <a:noFill/>
        </p:spPr>
        <p:txBody>
          <a:bodyPr wrap="none" rtlCol="0">
            <a:spAutoFit/>
          </a:bodyPr>
          <a:lstStyle/>
          <a:p>
            <a:r>
              <a:rPr lang="el-GR" sz="2000" i="1" dirty="0">
                <a:solidFill>
                  <a:schemeClr val="accent1">
                    <a:lumMod val="20000"/>
                    <a:lumOff val="80000"/>
                  </a:schemeClr>
                </a:solidFill>
              </a:rPr>
              <a:t>Ίσως αποφασίσουμε </a:t>
            </a:r>
            <a:r>
              <a:rPr lang="en-US" sz="2000" i="1" dirty="0">
                <a:solidFill>
                  <a:schemeClr val="accent1">
                    <a:lumMod val="20000"/>
                    <a:lumOff val="80000"/>
                  </a:schemeClr>
                </a:solidFill>
              </a:rPr>
              <a:t>“</a:t>
            </a:r>
            <a:r>
              <a:rPr lang="el-GR" sz="2000" i="1" dirty="0">
                <a:solidFill>
                  <a:schemeClr val="accent1">
                    <a:lumMod val="20000"/>
                    <a:lumOff val="80000"/>
                  </a:schemeClr>
                </a:solidFill>
              </a:rPr>
              <a:t>μαζί</a:t>
            </a:r>
            <a:r>
              <a:rPr lang="en-US" sz="2000" i="1" dirty="0">
                <a:solidFill>
                  <a:schemeClr val="accent1">
                    <a:lumMod val="20000"/>
                    <a:lumOff val="80000"/>
                  </a:schemeClr>
                </a:solidFill>
              </a:rPr>
              <a:t>”</a:t>
            </a:r>
            <a:r>
              <a:rPr lang="el-GR" sz="2000" i="1" dirty="0">
                <a:solidFill>
                  <a:schemeClr val="accent1">
                    <a:lumMod val="20000"/>
                    <a:lumOff val="80000"/>
                  </a:schemeClr>
                </a:solidFill>
              </a:rPr>
              <a:t> στην πορεία διαφορετικό τρόπο αξιολόγησης…..</a:t>
            </a:r>
          </a:p>
        </p:txBody>
      </p:sp>
    </p:spTree>
    <p:extLst>
      <p:ext uri="{BB962C8B-B14F-4D97-AF65-F5344CB8AC3E}">
        <p14:creationId xmlns:p14="http://schemas.microsoft.com/office/powerpoint/2010/main" val="348052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186832" y="2704950"/>
            <a:ext cx="7772400" cy="1470025"/>
          </a:xfrm>
        </p:spPr>
        <p:txBody>
          <a:bodyPr>
            <a:noAutofit/>
          </a:bodyPr>
          <a:lstStyle/>
          <a:p>
            <a:r>
              <a:rPr lang="el-GR" sz="4800" b="1" dirty="0">
                <a:solidFill>
                  <a:schemeClr val="tx2">
                    <a:lumMod val="20000"/>
                    <a:lumOff val="80000"/>
                  </a:schemeClr>
                </a:solidFill>
              </a:rPr>
              <a:t>Ποτάμια γεωμορφολογία</a:t>
            </a:r>
            <a:br>
              <a:rPr lang="el-GR" sz="4800" b="1" dirty="0">
                <a:solidFill>
                  <a:schemeClr val="tx2">
                    <a:lumMod val="20000"/>
                    <a:lumOff val="80000"/>
                  </a:schemeClr>
                </a:solidFill>
              </a:rPr>
            </a:br>
            <a:r>
              <a:rPr lang="en-US" sz="4800" b="1" dirty="0">
                <a:solidFill>
                  <a:schemeClr val="tx2">
                    <a:lumMod val="20000"/>
                    <a:lumOff val="80000"/>
                  </a:schemeClr>
                </a:solidFill>
              </a:rPr>
              <a:t>“</a:t>
            </a:r>
            <a:r>
              <a:rPr lang="el-GR" sz="4800" b="1" dirty="0">
                <a:solidFill>
                  <a:schemeClr val="tx2">
                    <a:lumMod val="20000"/>
                    <a:lumOff val="80000"/>
                  </a:schemeClr>
                </a:solidFill>
              </a:rPr>
              <a:t>θεωρία</a:t>
            </a:r>
            <a:r>
              <a:rPr lang="en-US" sz="4800" b="1" dirty="0">
                <a:solidFill>
                  <a:schemeClr val="tx2">
                    <a:lumMod val="20000"/>
                    <a:lumOff val="80000"/>
                  </a:schemeClr>
                </a:solidFill>
              </a:rPr>
              <a:t>”</a:t>
            </a:r>
            <a:r>
              <a:rPr lang="el-GR" sz="4800" b="1" dirty="0">
                <a:solidFill>
                  <a:schemeClr val="tx2">
                    <a:lumMod val="20000"/>
                    <a:lumOff val="80000"/>
                  </a:schemeClr>
                </a:solidFill>
              </a:rPr>
              <a:t> </a:t>
            </a:r>
            <a:br>
              <a:rPr lang="el-GR" sz="4800" b="1" dirty="0">
                <a:solidFill>
                  <a:schemeClr val="tx2">
                    <a:lumMod val="20000"/>
                    <a:lumOff val="80000"/>
                  </a:schemeClr>
                </a:solidFill>
              </a:rPr>
            </a:br>
            <a:endParaRPr lang="el-GR" sz="4800" b="1" dirty="0">
              <a:solidFill>
                <a:schemeClr val="tx2">
                  <a:lumMod val="20000"/>
                  <a:lumOff val="8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009804" y="1643050"/>
            <a:ext cx="8229600" cy="1143000"/>
          </a:xfrm>
        </p:spPr>
        <p:txBody>
          <a:bodyPr/>
          <a:lstStyle/>
          <a:p>
            <a:r>
              <a:rPr lang="el-GR" b="1" dirty="0">
                <a:solidFill>
                  <a:schemeClr val="tx2">
                    <a:lumMod val="20000"/>
                    <a:lumOff val="80000"/>
                  </a:schemeClr>
                </a:solidFill>
              </a:rPr>
              <a:t>Ποτάμια γεωμορφολογία</a:t>
            </a:r>
          </a:p>
        </p:txBody>
      </p:sp>
      <p:cxnSp>
        <p:nvCxnSpPr>
          <p:cNvPr id="7" name="6 - Ευθύγραμμο βέλος σύνδεσης"/>
          <p:cNvCxnSpPr>
            <a:stCxn id="2" idx="2"/>
          </p:cNvCxnSpPr>
          <p:nvPr/>
        </p:nvCxnSpPr>
        <p:spPr>
          <a:xfrm rot="5400000">
            <a:off x="4538662" y="2128810"/>
            <a:ext cx="928702" cy="224318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 name="7 - Ευθύγραμμο βέλος σύνδεσης"/>
          <p:cNvCxnSpPr/>
          <p:nvPr/>
        </p:nvCxnSpPr>
        <p:spPr>
          <a:xfrm>
            <a:off x="6124604" y="2786058"/>
            <a:ext cx="2257412" cy="92869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8" name="1 - Τίτλος"/>
          <p:cNvSpPr txBox="1">
            <a:spLocks/>
          </p:cNvSpPr>
          <p:nvPr/>
        </p:nvSpPr>
        <p:spPr>
          <a:xfrm>
            <a:off x="1881158" y="3929066"/>
            <a:ext cx="4000528" cy="1143000"/>
          </a:xfrm>
          <a:prstGeom prst="rect">
            <a:avLst/>
          </a:prstGeom>
        </p:spPr>
        <p:txBody>
          <a:bodyPr vert="horz" lIns="91440" tIns="45720" rIns="91440" bIns="45720" rtlCol="0" anchor="ctr">
            <a:noAutofit/>
          </a:bodyPr>
          <a:lstStyle/>
          <a:p>
            <a:pPr algn="ctr">
              <a:spcBef>
                <a:spcPct val="0"/>
              </a:spcBef>
              <a:defRPr/>
            </a:pPr>
            <a:r>
              <a:rPr lang="el-GR" sz="3600" dirty="0">
                <a:solidFill>
                  <a:schemeClr val="bg1"/>
                </a:solidFill>
                <a:latin typeface="+mj-lt"/>
                <a:ea typeface="+mj-ea"/>
                <a:cs typeface="+mj-cs"/>
              </a:rPr>
              <a:t>ποτάμιες διεργασίες</a:t>
            </a:r>
          </a:p>
        </p:txBody>
      </p:sp>
      <p:sp>
        <p:nvSpPr>
          <p:cNvPr id="19" name="1 - Τίτλος"/>
          <p:cNvSpPr txBox="1">
            <a:spLocks/>
          </p:cNvSpPr>
          <p:nvPr/>
        </p:nvSpPr>
        <p:spPr>
          <a:xfrm>
            <a:off x="6453190" y="3929066"/>
            <a:ext cx="4000528" cy="1143000"/>
          </a:xfrm>
          <a:prstGeom prst="rect">
            <a:avLst/>
          </a:prstGeom>
        </p:spPr>
        <p:txBody>
          <a:bodyPr vert="horz" lIns="91440" tIns="45720" rIns="91440" bIns="45720" rtlCol="0" anchor="ctr">
            <a:noAutofit/>
          </a:bodyPr>
          <a:lstStyle/>
          <a:p>
            <a:pPr algn="ctr">
              <a:spcBef>
                <a:spcPct val="0"/>
              </a:spcBef>
              <a:defRPr/>
            </a:pPr>
            <a:r>
              <a:rPr lang="el-GR" sz="3600" dirty="0">
                <a:solidFill>
                  <a:srgbClr val="FFFF00"/>
                </a:solidFill>
                <a:latin typeface="+mj-lt"/>
                <a:ea typeface="+mj-ea"/>
                <a:cs typeface="+mj-cs"/>
              </a:rPr>
              <a:t>ποτάμιες </a:t>
            </a:r>
            <a:r>
              <a:rPr lang="el-GR" sz="3600" dirty="0" err="1">
                <a:solidFill>
                  <a:srgbClr val="FFFF00"/>
                </a:solidFill>
                <a:latin typeface="+mj-lt"/>
                <a:ea typeface="+mj-ea"/>
                <a:cs typeface="+mj-cs"/>
              </a:rPr>
              <a:t>γεωμορφές</a:t>
            </a:r>
            <a:endParaRPr lang="el-GR" sz="3600" dirty="0">
              <a:solidFill>
                <a:srgbClr val="FFFF00"/>
              </a:solidFill>
              <a:latin typeface="+mj-lt"/>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chemeClr val="bg1"/>
                </a:solidFill>
              </a:rPr>
              <a:t>Ποτάμιες Διεργασίες</a:t>
            </a:r>
            <a:r>
              <a:rPr lang="en-US" sz="3200" b="1" dirty="0">
                <a:solidFill>
                  <a:schemeClr val="bg1"/>
                </a:solidFill>
              </a:rPr>
              <a:t> </a:t>
            </a:r>
            <a:r>
              <a:rPr lang="el-GR" sz="3200" b="1" dirty="0">
                <a:solidFill>
                  <a:schemeClr val="bg1"/>
                </a:solidFill>
              </a:rPr>
              <a:t>(</a:t>
            </a:r>
            <a:r>
              <a:rPr lang="en-US" sz="3200" b="1" dirty="0">
                <a:solidFill>
                  <a:schemeClr val="bg1"/>
                </a:solidFill>
              </a:rPr>
              <a:t>fluvial processes)</a:t>
            </a:r>
            <a:endParaRPr lang="el-GR" sz="3200" b="1" dirty="0">
              <a:solidFill>
                <a:schemeClr val="bg1"/>
              </a:solidFill>
            </a:endParaRPr>
          </a:p>
        </p:txBody>
      </p:sp>
      <p:sp>
        <p:nvSpPr>
          <p:cNvPr id="3" name="2 - Θέση περιεχομένου"/>
          <p:cNvSpPr>
            <a:spLocks noGrp="1"/>
          </p:cNvSpPr>
          <p:nvPr>
            <p:ph idx="1"/>
          </p:nvPr>
        </p:nvSpPr>
        <p:spPr>
          <a:xfrm>
            <a:off x="1981200" y="1760558"/>
            <a:ext cx="8229600" cy="4525963"/>
          </a:xfrm>
        </p:spPr>
        <p:txBody>
          <a:bodyPr>
            <a:normAutofit/>
          </a:bodyPr>
          <a:lstStyle/>
          <a:p>
            <a:r>
              <a:rPr lang="el-GR" sz="2400" dirty="0">
                <a:solidFill>
                  <a:schemeClr val="bg1"/>
                </a:solidFill>
              </a:rPr>
              <a:t>Η δράση των σταγόνων της βροχής (</a:t>
            </a:r>
            <a:r>
              <a:rPr lang="en-US" sz="2400" dirty="0" err="1">
                <a:solidFill>
                  <a:schemeClr val="bg1"/>
                </a:solidFill>
              </a:rPr>
              <a:t>rainsplash</a:t>
            </a:r>
            <a:r>
              <a:rPr lang="en-US" sz="2400" dirty="0">
                <a:solidFill>
                  <a:schemeClr val="bg1"/>
                </a:solidFill>
              </a:rPr>
              <a:t>)</a:t>
            </a:r>
          </a:p>
          <a:p>
            <a:r>
              <a:rPr lang="el-GR" sz="2400" dirty="0">
                <a:solidFill>
                  <a:schemeClr val="bg1"/>
                </a:solidFill>
              </a:rPr>
              <a:t>Μη συγκεντρωμένη επιφανειακή ροή (</a:t>
            </a:r>
            <a:r>
              <a:rPr lang="en-US" sz="2400" dirty="0" err="1">
                <a:solidFill>
                  <a:schemeClr val="bg1"/>
                </a:solidFill>
              </a:rPr>
              <a:t>unconcentrated</a:t>
            </a:r>
            <a:r>
              <a:rPr lang="en-US" sz="2400" dirty="0">
                <a:solidFill>
                  <a:schemeClr val="bg1"/>
                </a:solidFill>
              </a:rPr>
              <a:t> surface flow / overland flow)</a:t>
            </a:r>
          </a:p>
          <a:p>
            <a:pPr marL="1435100" indent="-627063"/>
            <a:r>
              <a:rPr lang="el-GR" sz="2400" dirty="0">
                <a:solidFill>
                  <a:schemeClr val="bg1"/>
                </a:solidFill>
              </a:rPr>
              <a:t>Μη συγκεντρωμένη επιφανειακή ροή </a:t>
            </a:r>
            <a:r>
              <a:rPr lang="en-US" sz="2400" dirty="0">
                <a:solidFill>
                  <a:schemeClr val="bg1"/>
                </a:solidFill>
              </a:rPr>
              <a:t>Horton (</a:t>
            </a:r>
            <a:r>
              <a:rPr lang="en-US" sz="2400" dirty="0" err="1">
                <a:solidFill>
                  <a:schemeClr val="bg1"/>
                </a:solidFill>
              </a:rPr>
              <a:t>Hortonian</a:t>
            </a:r>
            <a:r>
              <a:rPr lang="en-US" sz="2400" dirty="0">
                <a:solidFill>
                  <a:schemeClr val="bg1"/>
                </a:solidFill>
              </a:rPr>
              <a:t> flow)</a:t>
            </a:r>
          </a:p>
          <a:p>
            <a:pPr marL="1435100" indent="-627063"/>
            <a:r>
              <a:rPr lang="el-GR" sz="2400" dirty="0">
                <a:solidFill>
                  <a:schemeClr val="bg1"/>
                </a:solidFill>
              </a:rPr>
              <a:t>Μη συγκεντρωμένη επιφανειακή ροή λόγω κορεσμού (</a:t>
            </a:r>
            <a:r>
              <a:rPr lang="en-US" sz="2400" dirty="0">
                <a:solidFill>
                  <a:schemeClr val="bg1"/>
                </a:solidFill>
              </a:rPr>
              <a:t>saturation overland flow / seepage flow)</a:t>
            </a:r>
          </a:p>
          <a:p>
            <a:pPr marL="361950" indent="-361950"/>
            <a:r>
              <a:rPr lang="el-GR" sz="2400" dirty="0">
                <a:solidFill>
                  <a:schemeClr val="bg1"/>
                </a:solidFill>
              </a:rPr>
              <a:t>Σποραδικά συγκεντρωμένη ροή σε ρυάκια (</a:t>
            </a:r>
            <a:r>
              <a:rPr lang="en-US" sz="2400" dirty="0">
                <a:solidFill>
                  <a:schemeClr val="bg1"/>
                </a:solidFill>
              </a:rPr>
              <a:t>rill flow)</a:t>
            </a:r>
          </a:p>
          <a:p>
            <a:pPr marL="361950" indent="-361950"/>
            <a:r>
              <a:rPr lang="el-GR" sz="2400" dirty="0">
                <a:solidFill>
                  <a:schemeClr val="bg1"/>
                </a:solidFill>
              </a:rPr>
              <a:t>Υπόγεια ροή (</a:t>
            </a:r>
            <a:r>
              <a:rPr lang="en-US" sz="2400" dirty="0">
                <a:solidFill>
                  <a:schemeClr val="bg1"/>
                </a:solidFill>
              </a:rPr>
              <a:t>subsurface flow)</a:t>
            </a:r>
          </a:p>
          <a:p>
            <a:pPr marL="361950" indent="0">
              <a:buNone/>
            </a:pPr>
            <a:r>
              <a:rPr lang="el-GR" sz="2400" dirty="0">
                <a:solidFill>
                  <a:schemeClr val="bg1"/>
                </a:solidFill>
              </a:rPr>
              <a:t>συνεισφέρει στη βασική ροή των ποταμών (</a:t>
            </a:r>
            <a:r>
              <a:rPr lang="en-US" sz="2400" dirty="0">
                <a:solidFill>
                  <a:schemeClr val="bg1"/>
                </a:solidFill>
              </a:rPr>
              <a:t>base flow)</a:t>
            </a:r>
            <a:endParaRPr lang="el-GR" sz="2400" dirty="0">
              <a:solidFill>
                <a:schemeClr val="bg1"/>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chemeClr val="bg1"/>
                </a:solidFill>
                <a:latin typeface="+mj-lt"/>
                <a:ea typeface="+mj-ea"/>
                <a:cs typeface="+mj-cs"/>
              </a:rPr>
              <a:t>Είδη ροής (</a:t>
            </a:r>
            <a:r>
              <a:rPr lang="en-US" sz="2800" b="1" dirty="0">
                <a:solidFill>
                  <a:schemeClr val="bg1"/>
                </a:solidFill>
                <a:latin typeface="+mj-lt"/>
                <a:ea typeface="+mj-ea"/>
                <a:cs typeface="+mj-cs"/>
              </a:rPr>
              <a:t>flow)</a:t>
            </a:r>
            <a:endParaRPr lang="el-GR" sz="2800" b="1" dirty="0">
              <a:solidFill>
                <a:schemeClr val="bg1"/>
              </a:solidFill>
              <a:latin typeface="+mj-lt"/>
              <a:ea typeface="+mj-ea"/>
              <a:cs typeface="+mj-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www.utexas.edu/depts/grg/hudson/grg338c/schedule/3_erosion_sed/erosion_sed_images/rain_erosion.jpg"/>
          <p:cNvPicPr>
            <a:picLocks noChangeAspect="1" noChangeArrowheads="1"/>
          </p:cNvPicPr>
          <p:nvPr/>
        </p:nvPicPr>
        <p:blipFill>
          <a:blip r:embed="rId2"/>
          <a:srcRect/>
          <a:stretch>
            <a:fillRect/>
          </a:stretch>
        </p:blipFill>
        <p:spPr bwMode="auto">
          <a:xfrm>
            <a:off x="1738282" y="476672"/>
            <a:ext cx="3751023" cy="2448272"/>
          </a:xfrm>
          <a:prstGeom prst="rect">
            <a:avLst/>
          </a:prstGeom>
          <a:noFill/>
        </p:spPr>
      </p:pic>
      <p:pic>
        <p:nvPicPr>
          <p:cNvPr id="34820" name="Picture 4" descr="http://www.utexas.edu/depts/grg/hudson/grg338c/schedule/3_erosion_sed/erosion_sed_images/rills_mex_mich.jpg"/>
          <p:cNvPicPr>
            <a:picLocks noChangeAspect="1" noChangeArrowheads="1"/>
          </p:cNvPicPr>
          <p:nvPr/>
        </p:nvPicPr>
        <p:blipFill>
          <a:blip r:embed="rId3"/>
          <a:srcRect/>
          <a:stretch>
            <a:fillRect/>
          </a:stretch>
        </p:blipFill>
        <p:spPr bwMode="auto">
          <a:xfrm>
            <a:off x="3755076" y="3536132"/>
            <a:ext cx="4429156" cy="3321868"/>
          </a:xfrm>
          <a:prstGeom prst="rect">
            <a:avLst/>
          </a:prstGeom>
          <a:noFill/>
        </p:spPr>
      </p:pic>
      <p:pic>
        <p:nvPicPr>
          <p:cNvPr id="34822" name="Picture 6" descr="http://www.soilerosion.net/image/diffuse_overland_flow.jpg"/>
          <p:cNvPicPr>
            <a:picLocks noChangeAspect="1" noChangeArrowheads="1"/>
          </p:cNvPicPr>
          <p:nvPr/>
        </p:nvPicPr>
        <p:blipFill>
          <a:blip r:embed="rId4"/>
          <a:srcRect/>
          <a:stretch>
            <a:fillRect/>
          </a:stretch>
        </p:blipFill>
        <p:spPr bwMode="auto">
          <a:xfrm>
            <a:off x="5663952" y="70866"/>
            <a:ext cx="4929190" cy="328612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chemeClr val="bg1"/>
                </a:solidFill>
              </a:rPr>
              <a:t>Ποτάμιες Διεργασίες</a:t>
            </a:r>
            <a:r>
              <a:rPr lang="en-US" sz="3200" b="1" dirty="0">
                <a:solidFill>
                  <a:schemeClr val="bg1"/>
                </a:solidFill>
              </a:rPr>
              <a:t> </a:t>
            </a:r>
            <a:r>
              <a:rPr lang="el-GR" sz="3200" b="1" dirty="0">
                <a:solidFill>
                  <a:schemeClr val="bg1"/>
                </a:solidFill>
              </a:rPr>
              <a:t>(</a:t>
            </a:r>
            <a:r>
              <a:rPr lang="en-US" sz="3200" b="1" dirty="0">
                <a:solidFill>
                  <a:schemeClr val="bg1"/>
                </a:solidFill>
              </a:rPr>
              <a:t>fluvial processes)</a:t>
            </a:r>
            <a:endParaRPr lang="el-GR" sz="3200" b="1" dirty="0">
              <a:solidFill>
                <a:schemeClr val="bg1"/>
              </a:solidFill>
            </a:endParaRPr>
          </a:p>
        </p:txBody>
      </p:sp>
      <p:sp>
        <p:nvSpPr>
          <p:cNvPr id="3" name="2 - Θέση περιεχομένου"/>
          <p:cNvSpPr>
            <a:spLocks noGrp="1"/>
          </p:cNvSpPr>
          <p:nvPr>
            <p:ph idx="1"/>
          </p:nvPr>
        </p:nvSpPr>
        <p:spPr>
          <a:xfrm>
            <a:off x="1981200" y="1760558"/>
            <a:ext cx="8229600" cy="4525963"/>
          </a:xfrm>
        </p:spPr>
        <p:txBody>
          <a:bodyPr>
            <a:normAutofit/>
          </a:bodyPr>
          <a:lstStyle/>
          <a:p>
            <a:r>
              <a:rPr lang="el-GR" sz="2800" dirty="0">
                <a:solidFill>
                  <a:schemeClr val="bg1"/>
                </a:solidFill>
              </a:rPr>
              <a:t>Ποτάμια ροή σε κοίτες (</a:t>
            </a:r>
            <a:r>
              <a:rPr lang="en-US" sz="2800" dirty="0" err="1">
                <a:solidFill>
                  <a:schemeClr val="bg1"/>
                </a:solidFill>
              </a:rPr>
              <a:t>streamflow</a:t>
            </a:r>
            <a:r>
              <a:rPr lang="en-US" sz="2800" dirty="0">
                <a:solidFill>
                  <a:schemeClr val="bg1"/>
                </a:solidFill>
              </a:rPr>
              <a:t>)</a:t>
            </a:r>
            <a:endParaRPr lang="el-GR" sz="2800" dirty="0">
              <a:solidFill>
                <a:schemeClr val="bg1"/>
              </a:solidFill>
            </a:endParaRPr>
          </a:p>
          <a:p>
            <a:pPr marL="984250"/>
            <a:r>
              <a:rPr lang="el-GR" sz="2800" dirty="0">
                <a:solidFill>
                  <a:schemeClr val="bg1"/>
                </a:solidFill>
              </a:rPr>
              <a:t>Τυρβώδης ροή (</a:t>
            </a:r>
            <a:r>
              <a:rPr lang="en-US" sz="2800" dirty="0">
                <a:solidFill>
                  <a:schemeClr val="bg1"/>
                </a:solidFill>
              </a:rPr>
              <a:t>turbulent flow)</a:t>
            </a:r>
          </a:p>
          <a:p>
            <a:pPr marL="984250"/>
            <a:r>
              <a:rPr lang="el-GR" sz="2800" dirty="0">
                <a:solidFill>
                  <a:schemeClr val="bg1"/>
                </a:solidFill>
              </a:rPr>
              <a:t>Στρωτή ροή (</a:t>
            </a:r>
            <a:r>
              <a:rPr lang="en-US" sz="2800" dirty="0">
                <a:solidFill>
                  <a:schemeClr val="bg1"/>
                </a:solidFill>
              </a:rPr>
              <a:t>laminar flow)</a:t>
            </a:r>
          </a:p>
          <a:p>
            <a:pPr marL="984250">
              <a:buNone/>
            </a:pPr>
            <a:r>
              <a:rPr lang="en-US" sz="2800" dirty="0">
                <a:solidFill>
                  <a:schemeClr val="bg1"/>
                </a:solidFill>
              </a:rPr>
              <a:t>	</a:t>
            </a:r>
            <a:r>
              <a:rPr lang="el-GR" sz="2800" dirty="0">
                <a:solidFill>
                  <a:schemeClr val="bg1"/>
                </a:solidFill>
              </a:rPr>
              <a:t>Αριθμός </a:t>
            </a:r>
            <a:r>
              <a:rPr lang="en-US" sz="2800" dirty="0">
                <a:solidFill>
                  <a:schemeClr val="bg1"/>
                </a:solidFill>
              </a:rPr>
              <a:t>Reynolds (</a:t>
            </a:r>
            <a:r>
              <a:rPr lang="en-US" sz="2800" dirty="0" err="1">
                <a:solidFill>
                  <a:schemeClr val="bg1"/>
                </a:solidFill>
              </a:rPr>
              <a:t>Reynold’s</a:t>
            </a:r>
            <a:r>
              <a:rPr lang="en-US" sz="2800" dirty="0">
                <a:solidFill>
                  <a:schemeClr val="bg1"/>
                </a:solidFill>
              </a:rPr>
              <a:t> Number)</a:t>
            </a:r>
          </a:p>
          <a:p>
            <a:pPr marL="984250">
              <a:buNone/>
            </a:pPr>
            <a:r>
              <a:rPr lang="en-US" sz="2800" dirty="0">
                <a:solidFill>
                  <a:schemeClr val="bg1"/>
                </a:solidFill>
              </a:rPr>
              <a:t>	</a:t>
            </a:r>
            <a:r>
              <a:rPr lang="el-GR" sz="2800" dirty="0">
                <a:solidFill>
                  <a:schemeClr val="bg1"/>
                </a:solidFill>
              </a:rPr>
              <a:t>προβλέπει το είδος ροής σε μια ποτάμια κοίτη</a:t>
            </a:r>
            <a:endParaRPr lang="en-US" sz="2800" dirty="0">
              <a:solidFill>
                <a:schemeClr val="bg1"/>
              </a:solidFill>
            </a:endParaRPr>
          </a:p>
          <a:p>
            <a:pPr marL="984250"/>
            <a:r>
              <a:rPr lang="el-GR" sz="2800" dirty="0">
                <a:solidFill>
                  <a:schemeClr val="bg1"/>
                </a:solidFill>
              </a:rPr>
              <a:t>Ροή</a:t>
            </a:r>
            <a:r>
              <a:rPr lang="en-US" sz="2800" dirty="0">
                <a:solidFill>
                  <a:schemeClr val="bg1"/>
                </a:solidFill>
              </a:rPr>
              <a:t> </a:t>
            </a:r>
            <a:r>
              <a:rPr lang="el-GR" sz="2800" dirty="0">
                <a:solidFill>
                  <a:schemeClr val="bg1"/>
                </a:solidFill>
              </a:rPr>
              <a:t>πτώσης (</a:t>
            </a:r>
            <a:r>
              <a:rPr lang="en-US" sz="2800" dirty="0">
                <a:solidFill>
                  <a:schemeClr val="bg1"/>
                </a:solidFill>
              </a:rPr>
              <a:t>plunging flow)</a:t>
            </a:r>
            <a:endParaRPr lang="el-GR" sz="2800" dirty="0">
              <a:solidFill>
                <a:schemeClr val="bg1"/>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chemeClr val="bg1"/>
                </a:solidFill>
                <a:latin typeface="+mj-lt"/>
                <a:ea typeface="+mj-ea"/>
                <a:cs typeface="+mj-cs"/>
              </a:rPr>
              <a:t>Είδη ροής (</a:t>
            </a:r>
            <a:r>
              <a:rPr lang="en-US" sz="2800" b="1" dirty="0">
                <a:solidFill>
                  <a:schemeClr val="bg1"/>
                </a:solidFill>
                <a:latin typeface="+mj-lt"/>
                <a:ea typeface="+mj-ea"/>
                <a:cs typeface="+mj-cs"/>
              </a:rPr>
              <a:t>flow)</a:t>
            </a:r>
            <a:endParaRPr lang="el-GR" sz="2800" b="1" dirty="0">
              <a:solidFill>
                <a:schemeClr val="bg1"/>
              </a:solidFill>
              <a:latin typeface="+mj-lt"/>
              <a:ea typeface="+mj-ea"/>
              <a:cs typeface="+mj-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p:cNvPicPr>
            <a:picLocks noChangeAspect="1" noChangeArrowheads="1"/>
          </p:cNvPicPr>
          <p:nvPr/>
        </p:nvPicPr>
        <p:blipFill>
          <a:blip r:embed="rId2"/>
          <a:srcRect/>
          <a:stretch>
            <a:fillRect/>
          </a:stretch>
        </p:blipFill>
        <p:spPr bwMode="auto">
          <a:xfrm>
            <a:off x="1696851" y="0"/>
            <a:ext cx="3968384" cy="2571744"/>
          </a:xfrm>
          <a:prstGeom prst="rect">
            <a:avLst/>
          </a:prstGeom>
          <a:noFill/>
          <a:ln w="9525">
            <a:noFill/>
            <a:miter lim="800000"/>
            <a:headEnd/>
            <a:tailEnd/>
          </a:ln>
          <a:effectLst/>
        </p:spPr>
      </p:pic>
      <p:pic>
        <p:nvPicPr>
          <p:cNvPr id="54275" name="Picture 3"/>
          <p:cNvPicPr>
            <a:picLocks noChangeAspect="1" noChangeArrowheads="1"/>
          </p:cNvPicPr>
          <p:nvPr/>
        </p:nvPicPr>
        <p:blipFill>
          <a:blip r:embed="rId3"/>
          <a:srcRect/>
          <a:stretch>
            <a:fillRect/>
          </a:stretch>
        </p:blipFill>
        <p:spPr bwMode="auto">
          <a:xfrm>
            <a:off x="6340290" y="0"/>
            <a:ext cx="4148199" cy="2522736"/>
          </a:xfrm>
          <a:prstGeom prst="rect">
            <a:avLst/>
          </a:prstGeom>
          <a:noFill/>
          <a:ln w="9525">
            <a:noFill/>
            <a:miter lim="800000"/>
            <a:headEnd/>
            <a:tailEnd/>
          </a:ln>
          <a:effectLst/>
        </p:spPr>
      </p:pic>
      <p:pic>
        <p:nvPicPr>
          <p:cNvPr id="54276" name="Picture 4"/>
          <p:cNvPicPr>
            <a:picLocks noChangeAspect="1" noChangeArrowheads="1"/>
          </p:cNvPicPr>
          <p:nvPr/>
        </p:nvPicPr>
        <p:blipFill>
          <a:blip r:embed="rId4"/>
          <a:srcRect/>
          <a:stretch>
            <a:fillRect/>
          </a:stretch>
        </p:blipFill>
        <p:spPr bwMode="auto">
          <a:xfrm>
            <a:off x="6340289" y="2786058"/>
            <a:ext cx="4143404" cy="1104042"/>
          </a:xfrm>
          <a:prstGeom prst="rect">
            <a:avLst/>
          </a:prstGeom>
          <a:noFill/>
          <a:ln w="9525">
            <a:noFill/>
            <a:miter lim="800000"/>
            <a:headEnd/>
            <a:tailEnd/>
          </a:ln>
          <a:effectLst/>
        </p:spPr>
      </p:pic>
      <p:pic>
        <p:nvPicPr>
          <p:cNvPr id="54278" name="Picture 6"/>
          <p:cNvPicPr>
            <a:picLocks noChangeAspect="1" noChangeArrowheads="1"/>
          </p:cNvPicPr>
          <p:nvPr/>
        </p:nvPicPr>
        <p:blipFill>
          <a:blip r:embed="rId5"/>
          <a:srcRect/>
          <a:stretch>
            <a:fillRect/>
          </a:stretch>
        </p:blipFill>
        <p:spPr bwMode="auto">
          <a:xfrm>
            <a:off x="1696851" y="2786058"/>
            <a:ext cx="4064000" cy="1092200"/>
          </a:xfrm>
          <a:prstGeom prst="rect">
            <a:avLst/>
          </a:prstGeom>
          <a:noFill/>
          <a:ln w="9525">
            <a:noFill/>
            <a:miter lim="800000"/>
            <a:headEnd/>
            <a:tailEnd/>
          </a:ln>
          <a:effectLst/>
        </p:spPr>
      </p:pic>
      <p:pic>
        <p:nvPicPr>
          <p:cNvPr id="54280" name="Picture 8" descr="http://www.theobserver.com/wp-content/uploads/2012/09/Passaic_web.jpg"/>
          <p:cNvPicPr>
            <a:picLocks noChangeAspect="1" noChangeArrowheads="1"/>
          </p:cNvPicPr>
          <p:nvPr/>
        </p:nvPicPr>
        <p:blipFill>
          <a:blip r:embed="rId6"/>
          <a:srcRect/>
          <a:stretch>
            <a:fillRect/>
          </a:stretch>
        </p:blipFill>
        <p:spPr bwMode="auto">
          <a:xfrm>
            <a:off x="4167174" y="3964761"/>
            <a:ext cx="3857652" cy="289324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chemeClr val="bg1"/>
                </a:solidFill>
              </a:rPr>
              <a:t>Ποτάμιες Διεργασίες</a:t>
            </a:r>
            <a:r>
              <a:rPr lang="en-US" sz="3200" b="1" dirty="0">
                <a:solidFill>
                  <a:schemeClr val="bg1"/>
                </a:solidFill>
              </a:rPr>
              <a:t> </a:t>
            </a:r>
            <a:r>
              <a:rPr lang="el-GR" sz="3200" b="1" dirty="0">
                <a:solidFill>
                  <a:schemeClr val="bg1"/>
                </a:solidFill>
              </a:rPr>
              <a:t>(</a:t>
            </a:r>
            <a:r>
              <a:rPr lang="en-US" sz="3200" b="1" dirty="0">
                <a:solidFill>
                  <a:schemeClr val="bg1"/>
                </a:solidFill>
              </a:rPr>
              <a:t>fluvial processes)</a:t>
            </a:r>
            <a:endParaRPr lang="el-GR" sz="3200" b="1" dirty="0">
              <a:solidFill>
                <a:schemeClr val="bg1"/>
              </a:solidFill>
            </a:endParaRPr>
          </a:p>
        </p:txBody>
      </p:sp>
      <p:sp>
        <p:nvSpPr>
          <p:cNvPr id="3" name="2 - Θέση περιεχομένου"/>
          <p:cNvSpPr>
            <a:spLocks noGrp="1"/>
          </p:cNvSpPr>
          <p:nvPr>
            <p:ph idx="1"/>
          </p:nvPr>
        </p:nvSpPr>
        <p:spPr>
          <a:xfrm>
            <a:off x="1981200" y="2046310"/>
            <a:ext cx="8229600" cy="4525963"/>
          </a:xfrm>
        </p:spPr>
        <p:txBody>
          <a:bodyPr>
            <a:normAutofit/>
          </a:bodyPr>
          <a:lstStyle/>
          <a:p>
            <a:r>
              <a:rPr lang="el-GR" sz="2800" dirty="0">
                <a:solidFill>
                  <a:schemeClr val="bg1"/>
                </a:solidFill>
              </a:rPr>
              <a:t>Ενέργεια ποτάμιου ρεύματος (</a:t>
            </a:r>
            <a:r>
              <a:rPr lang="en-US" sz="2800" dirty="0">
                <a:solidFill>
                  <a:schemeClr val="bg1"/>
                </a:solidFill>
              </a:rPr>
              <a:t>stream power)</a:t>
            </a:r>
          </a:p>
          <a:p>
            <a:pPr>
              <a:buNone/>
            </a:pPr>
            <a:r>
              <a:rPr lang="el-GR" sz="2800" dirty="0">
                <a:solidFill>
                  <a:schemeClr val="bg1"/>
                </a:solidFill>
              </a:rPr>
              <a:t>	εξαρτάται από την παροχή και την κλίση της κοίτης</a:t>
            </a:r>
            <a:endParaRPr lang="en-US" sz="2800" dirty="0">
              <a:solidFill>
                <a:schemeClr val="bg1"/>
              </a:solidFill>
            </a:endParaRPr>
          </a:p>
          <a:p>
            <a:pPr algn="ctr">
              <a:buNone/>
            </a:pPr>
            <a:r>
              <a:rPr lang="el-GR" sz="2800" dirty="0">
                <a:solidFill>
                  <a:schemeClr val="bg1"/>
                </a:solidFill>
              </a:rPr>
              <a:t>Είδη διάβρωσης </a:t>
            </a:r>
          </a:p>
          <a:p>
            <a:r>
              <a:rPr lang="el-GR" sz="2800" dirty="0">
                <a:solidFill>
                  <a:schemeClr val="bg1"/>
                </a:solidFill>
              </a:rPr>
              <a:t>Κατά βάθος διάβρωση (</a:t>
            </a:r>
            <a:r>
              <a:rPr lang="en-US" sz="2800" dirty="0">
                <a:solidFill>
                  <a:schemeClr val="bg1"/>
                </a:solidFill>
              </a:rPr>
              <a:t>vertical erosion / incision)</a:t>
            </a:r>
          </a:p>
          <a:p>
            <a:r>
              <a:rPr lang="el-GR" sz="2800" dirty="0">
                <a:solidFill>
                  <a:schemeClr val="bg1"/>
                </a:solidFill>
              </a:rPr>
              <a:t>Πλευρική διάβρωση (</a:t>
            </a:r>
            <a:r>
              <a:rPr lang="en-US" sz="2800" dirty="0">
                <a:solidFill>
                  <a:schemeClr val="bg1"/>
                </a:solidFill>
              </a:rPr>
              <a:t>lateral erosion)</a:t>
            </a:r>
          </a:p>
          <a:p>
            <a:r>
              <a:rPr lang="el-GR" sz="2800" dirty="0">
                <a:solidFill>
                  <a:schemeClr val="bg1"/>
                </a:solidFill>
              </a:rPr>
              <a:t>Οπισθοδρομούσα διάβρωση (</a:t>
            </a:r>
            <a:r>
              <a:rPr lang="en-US" sz="2800" dirty="0" err="1">
                <a:solidFill>
                  <a:schemeClr val="bg1"/>
                </a:solidFill>
              </a:rPr>
              <a:t>headward</a:t>
            </a:r>
            <a:r>
              <a:rPr lang="en-US" sz="2800" dirty="0">
                <a:solidFill>
                  <a:schemeClr val="bg1"/>
                </a:solidFill>
              </a:rPr>
              <a:t> erosion)</a:t>
            </a:r>
          </a:p>
          <a:p>
            <a:pPr>
              <a:buNone/>
            </a:pPr>
            <a:endParaRPr lang="en-US" sz="2800" dirty="0">
              <a:solidFill>
                <a:schemeClr val="bg1"/>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chemeClr val="bg1"/>
                </a:solidFill>
                <a:latin typeface="+mj-lt"/>
                <a:ea typeface="+mj-ea"/>
                <a:cs typeface="+mj-cs"/>
              </a:rPr>
              <a:t>Ποτάμια διάβρωση (</a:t>
            </a:r>
            <a:r>
              <a:rPr lang="en-US" sz="2800" b="1" dirty="0">
                <a:solidFill>
                  <a:schemeClr val="bg1"/>
                </a:solidFill>
                <a:latin typeface="+mj-lt"/>
                <a:ea typeface="+mj-ea"/>
                <a:cs typeface="+mj-cs"/>
              </a:rPr>
              <a:t>fluvial erosion)</a:t>
            </a:r>
            <a:endParaRPr lang="el-GR" sz="2800" b="1" dirty="0">
              <a:solidFill>
                <a:schemeClr val="bg1"/>
              </a:solidFill>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chemeClr val="bg1"/>
                </a:solidFill>
              </a:rPr>
              <a:t>Ποτάμιες Διεργασίες</a:t>
            </a:r>
            <a:r>
              <a:rPr lang="en-US" sz="3200" b="1" dirty="0">
                <a:solidFill>
                  <a:schemeClr val="bg1"/>
                </a:solidFill>
              </a:rPr>
              <a:t> </a:t>
            </a:r>
            <a:r>
              <a:rPr lang="el-GR" sz="3200" b="1" dirty="0">
                <a:solidFill>
                  <a:schemeClr val="bg1"/>
                </a:solidFill>
              </a:rPr>
              <a:t>(</a:t>
            </a:r>
            <a:r>
              <a:rPr lang="en-US" sz="3200" b="1" dirty="0">
                <a:solidFill>
                  <a:schemeClr val="bg1"/>
                </a:solidFill>
              </a:rPr>
              <a:t>fluvial processes)</a:t>
            </a:r>
            <a:endParaRPr lang="el-GR" sz="3200" b="1" dirty="0">
              <a:solidFill>
                <a:schemeClr val="bg1"/>
              </a:solidFill>
            </a:endParaRPr>
          </a:p>
        </p:txBody>
      </p:sp>
      <p:sp>
        <p:nvSpPr>
          <p:cNvPr id="3" name="2 - Θέση περιεχομένου"/>
          <p:cNvSpPr>
            <a:spLocks noGrp="1"/>
          </p:cNvSpPr>
          <p:nvPr>
            <p:ph idx="1"/>
          </p:nvPr>
        </p:nvSpPr>
        <p:spPr>
          <a:xfrm>
            <a:off x="1981200" y="2332062"/>
            <a:ext cx="8229600" cy="3025765"/>
          </a:xfrm>
        </p:spPr>
        <p:txBody>
          <a:bodyPr>
            <a:normAutofit/>
          </a:bodyPr>
          <a:lstStyle/>
          <a:p>
            <a:r>
              <a:rPr lang="el-GR" sz="2800" dirty="0" err="1">
                <a:solidFill>
                  <a:schemeClr val="bg1"/>
                </a:solidFill>
              </a:rPr>
              <a:t>Στερεοπαροχή</a:t>
            </a:r>
            <a:r>
              <a:rPr lang="el-GR" sz="2800" dirty="0">
                <a:solidFill>
                  <a:schemeClr val="bg1"/>
                </a:solidFill>
              </a:rPr>
              <a:t> </a:t>
            </a:r>
            <a:r>
              <a:rPr lang="en-US" sz="2800" dirty="0">
                <a:solidFill>
                  <a:schemeClr val="bg1"/>
                </a:solidFill>
              </a:rPr>
              <a:t>– </a:t>
            </a:r>
            <a:r>
              <a:rPr lang="el-GR" sz="2800" dirty="0">
                <a:solidFill>
                  <a:schemeClr val="bg1"/>
                </a:solidFill>
              </a:rPr>
              <a:t>φερτές ύλες (</a:t>
            </a:r>
            <a:r>
              <a:rPr lang="en-US" sz="2800" dirty="0">
                <a:solidFill>
                  <a:schemeClr val="bg1"/>
                </a:solidFill>
              </a:rPr>
              <a:t>load)</a:t>
            </a:r>
            <a:endParaRPr lang="el-GR" sz="2800" dirty="0">
              <a:solidFill>
                <a:schemeClr val="bg1"/>
              </a:solidFill>
            </a:endParaRPr>
          </a:p>
          <a:p>
            <a:pPr algn="ctr">
              <a:buNone/>
            </a:pPr>
            <a:r>
              <a:rPr lang="el-GR" sz="2800" dirty="0">
                <a:solidFill>
                  <a:schemeClr val="bg1"/>
                </a:solidFill>
              </a:rPr>
              <a:t>	Τρόποι μεταφοράς ιζημάτων </a:t>
            </a:r>
          </a:p>
          <a:p>
            <a:pPr marL="803275" indent="-441325"/>
            <a:r>
              <a:rPr lang="el-GR" sz="2800" dirty="0">
                <a:solidFill>
                  <a:schemeClr val="bg1"/>
                </a:solidFill>
              </a:rPr>
              <a:t>Φορτίο εν διαλύσει </a:t>
            </a:r>
            <a:r>
              <a:rPr lang="en-US" sz="2800" dirty="0">
                <a:solidFill>
                  <a:schemeClr val="bg1"/>
                </a:solidFill>
              </a:rPr>
              <a:t> </a:t>
            </a:r>
            <a:r>
              <a:rPr lang="el-GR" sz="2800" dirty="0">
                <a:solidFill>
                  <a:schemeClr val="bg1"/>
                </a:solidFill>
              </a:rPr>
              <a:t>(</a:t>
            </a:r>
            <a:r>
              <a:rPr lang="en-US" sz="2800" dirty="0">
                <a:solidFill>
                  <a:schemeClr val="bg1"/>
                </a:solidFill>
              </a:rPr>
              <a:t>dissolved load / solute load)</a:t>
            </a:r>
          </a:p>
          <a:p>
            <a:pPr marL="803275" indent="-441325"/>
            <a:r>
              <a:rPr lang="el-GR" sz="2800" dirty="0">
                <a:solidFill>
                  <a:schemeClr val="bg1"/>
                </a:solidFill>
              </a:rPr>
              <a:t>Φορτίο εν </a:t>
            </a:r>
            <a:r>
              <a:rPr lang="el-GR" sz="2800" dirty="0" err="1">
                <a:solidFill>
                  <a:schemeClr val="bg1"/>
                </a:solidFill>
              </a:rPr>
              <a:t>αιωρήσει</a:t>
            </a:r>
            <a:r>
              <a:rPr lang="el-GR" sz="2800" dirty="0">
                <a:solidFill>
                  <a:schemeClr val="bg1"/>
                </a:solidFill>
              </a:rPr>
              <a:t> (</a:t>
            </a:r>
            <a:r>
              <a:rPr lang="en-US" sz="2800" dirty="0">
                <a:solidFill>
                  <a:schemeClr val="bg1"/>
                </a:solidFill>
              </a:rPr>
              <a:t>suspended load)</a:t>
            </a:r>
          </a:p>
          <a:p>
            <a:pPr marL="803275" indent="-441325"/>
            <a:r>
              <a:rPr lang="el-GR" sz="2800" dirty="0">
                <a:solidFill>
                  <a:schemeClr val="bg1"/>
                </a:solidFill>
              </a:rPr>
              <a:t>Φορτίο κοίτης (</a:t>
            </a:r>
            <a:r>
              <a:rPr lang="en-US" sz="2800" dirty="0">
                <a:solidFill>
                  <a:schemeClr val="bg1"/>
                </a:solidFill>
              </a:rPr>
              <a:t>bed load / traction load)</a:t>
            </a:r>
            <a:endParaRPr lang="el-GR" sz="2800" dirty="0">
              <a:solidFill>
                <a:schemeClr val="bg1"/>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chemeClr val="bg1"/>
                </a:solidFill>
                <a:latin typeface="+mj-lt"/>
                <a:ea typeface="+mj-ea"/>
                <a:cs typeface="+mj-cs"/>
              </a:rPr>
              <a:t>Ποτάμια μεταφορά (</a:t>
            </a:r>
            <a:r>
              <a:rPr lang="en-US" sz="2800" b="1" dirty="0">
                <a:solidFill>
                  <a:schemeClr val="bg1"/>
                </a:solidFill>
                <a:latin typeface="+mj-lt"/>
                <a:ea typeface="+mj-ea"/>
                <a:cs typeface="+mj-cs"/>
              </a:rPr>
              <a:t>fluvial transport)</a:t>
            </a:r>
            <a:endParaRPr lang="el-GR" sz="2800" b="1" dirty="0">
              <a:solidFill>
                <a:schemeClr val="bg1"/>
              </a:solidFill>
              <a:latin typeface="+mj-lt"/>
              <a:ea typeface="+mj-ea"/>
              <a:cs typeface="+mj-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user\Desktop\streamsediment.gif"/>
          <p:cNvPicPr>
            <a:picLocks noChangeAspect="1" noChangeArrowheads="1"/>
          </p:cNvPicPr>
          <p:nvPr/>
        </p:nvPicPr>
        <p:blipFill>
          <a:blip r:embed="rId2"/>
          <a:srcRect/>
          <a:stretch>
            <a:fillRect/>
          </a:stretch>
        </p:blipFill>
        <p:spPr bwMode="auto">
          <a:xfrm>
            <a:off x="1587500" y="1600217"/>
            <a:ext cx="8830024" cy="4637095"/>
          </a:xfrm>
          <a:prstGeom prst="rect">
            <a:avLst/>
          </a:prstGeom>
          <a:noFill/>
        </p:spPr>
      </p:pic>
      <p:sp>
        <p:nvSpPr>
          <p:cNvPr id="2" name="1 - Τίτλος">
            <a:extLst>
              <a:ext uri="{FF2B5EF4-FFF2-40B4-BE49-F238E27FC236}">
                <a16:creationId xmlns:a16="http://schemas.microsoft.com/office/drawing/2014/main" id="{959C9EF7-319D-9842-0412-D1EEE22A38A5}"/>
              </a:ext>
            </a:extLst>
          </p:cNvPr>
          <p:cNvSpPr txBox="1">
            <a:spLocks/>
          </p:cNvSpPr>
          <p:nvPr/>
        </p:nvSpPr>
        <p:spPr>
          <a:xfrm>
            <a:off x="1524000" y="203200"/>
            <a:ext cx="9144000" cy="43971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3200" b="1" dirty="0"/>
              <a:t>Ποτάμιες Διεργασίες</a:t>
            </a:r>
            <a:r>
              <a:rPr lang="en-US" sz="3200" b="1" dirty="0"/>
              <a:t> </a:t>
            </a:r>
            <a:r>
              <a:rPr lang="el-GR" sz="3200" b="1" dirty="0"/>
              <a:t>(</a:t>
            </a:r>
            <a:r>
              <a:rPr lang="en-US" sz="3200" b="1" dirty="0"/>
              <a:t>fluvial processes)</a:t>
            </a:r>
            <a:endParaRPr lang="el-GR" sz="3200" b="1" dirty="0"/>
          </a:p>
        </p:txBody>
      </p:sp>
      <p:sp>
        <p:nvSpPr>
          <p:cNvPr id="3" name="1 - Τίτλος">
            <a:extLst>
              <a:ext uri="{FF2B5EF4-FFF2-40B4-BE49-F238E27FC236}">
                <a16:creationId xmlns:a16="http://schemas.microsoft.com/office/drawing/2014/main" id="{01E190EC-EEC6-002D-E308-08DD2C579026}"/>
              </a:ext>
            </a:extLst>
          </p:cNvPr>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latin typeface="+mj-lt"/>
                <a:ea typeface="+mj-ea"/>
                <a:cs typeface="+mj-cs"/>
              </a:rPr>
              <a:t>Ποτάμια μεταφορά (</a:t>
            </a:r>
            <a:r>
              <a:rPr lang="en-US" sz="2800" b="1" dirty="0">
                <a:latin typeface="+mj-lt"/>
                <a:ea typeface="+mj-ea"/>
                <a:cs typeface="+mj-cs"/>
              </a:rPr>
              <a:t>fluvial transport)</a:t>
            </a:r>
            <a:endParaRPr lang="el-GR" sz="2800" b="1" dirty="0">
              <a:latin typeface="+mj-lt"/>
              <a:ea typeface="+mj-ea"/>
              <a:cs typeface="+mj-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chemeClr val="bg1"/>
                </a:solidFill>
              </a:rPr>
              <a:t>Ποτάμιες Διεργασίες</a:t>
            </a:r>
            <a:r>
              <a:rPr lang="en-US" sz="3200" b="1" dirty="0">
                <a:solidFill>
                  <a:schemeClr val="bg1"/>
                </a:solidFill>
              </a:rPr>
              <a:t> </a:t>
            </a:r>
            <a:r>
              <a:rPr lang="el-GR" sz="3200" b="1" dirty="0">
                <a:solidFill>
                  <a:schemeClr val="bg1"/>
                </a:solidFill>
              </a:rPr>
              <a:t>(</a:t>
            </a:r>
            <a:r>
              <a:rPr lang="en-US" sz="3200" b="1" dirty="0">
                <a:solidFill>
                  <a:schemeClr val="bg1"/>
                </a:solidFill>
              </a:rPr>
              <a:t>fluvial processes)</a:t>
            </a:r>
            <a:endParaRPr lang="el-GR" sz="3200" b="1" dirty="0">
              <a:solidFill>
                <a:schemeClr val="bg1"/>
              </a:solidFill>
            </a:endParaRPr>
          </a:p>
        </p:txBody>
      </p:sp>
      <p:sp>
        <p:nvSpPr>
          <p:cNvPr id="3" name="2 - Θέση περιεχομένου"/>
          <p:cNvSpPr>
            <a:spLocks noGrp="1"/>
          </p:cNvSpPr>
          <p:nvPr>
            <p:ph idx="1"/>
          </p:nvPr>
        </p:nvSpPr>
        <p:spPr>
          <a:xfrm>
            <a:off x="1981200" y="1903434"/>
            <a:ext cx="8229600" cy="3883021"/>
          </a:xfrm>
        </p:spPr>
        <p:txBody>
          <a:bodyPr>
            <a:normAutofit/>
          </a:bodyPr>
          <a:lstStyle/>
          <a:p>
            <a:pPr algn="ctr">
              <a:buNone/>
            </a:pPr>
            <a:r>
              <a:rPr lang="el-GR" sz="2800" dirty="0">
                <a:solidFill>
                  <a:schemeClr val="bg1"/>
                </a:solidFill>
              </a:rPr>
              <a:t>Τύποι αποθέσεων</a:t>
            </a:r>
            <a:endParaRPr lang="en-US" sz="2800" dirty="0">
              <a:solidFill>
                <a:schemeClr val="bg1"/>
              </a:solidFill>
            </a:endParaRPr>
          </a:p>
          <a:p>
            <a:r>
              <a:rPr lang="el-GR" sz="2800" dirty="0">
                <a:solidFill>
                  <a:schemeClr val="bg1"/>
                </a:solidFill>
              </a:rPr>
              <a:t>Αποθέσεις κοίτης (</a:t>
            </a:r>
            <a:r>
              <a:rPr lang="en-US" sz="2800" dirty="0">
                <a:solidFill>
                  <a:schemeClr val="bg1"/>
                </a:solidFill>
              </a:rPr>
              <a:t>channel deposits)</a:t>
            </a:r>
          </a:p>
          <a:p>
            <a:r>
              <a:rPr lang="el-GR" sz="2800" dirty="0">
                <a:solidFill>
                  <a:schemeClr val="bg1"/>
                </a:solidFill>
              </a:rPr>
              <a:t>Αποθέσεις των </a:t>
            </a:r>
            <a:r>
              <a:rPr lang="el-GR" sz="2800" dirty="0" err="1">
                <a:solidFill>
                  <a:schemeClr val="bg1"/>
                </a:solidFill>
              </a:rPr>
              <a:t>όχθεων</a:t>
            </a:r>
            <a:r>
              <a:rPr lang="el-GR" sz="2800" dirty="0">
                <a:solidFill>
                  <a:schemeClr val="bg1"/>
                </a:solidFill>
              </a:rPr>
              <a:t> της κοίτης (</a:t>
            </a:r>
            <a:r>
              <a:rPr lang="en-US" sz="2800" dirty="0">
                <a:solidFill>
                  <a:schemeClr val="bg1"/>
                </a:solidFill>
              </a:rPr>
              <a:t>channel margin deposits)</a:t>
            </a:r>
          </a:p>
          <a:p>
            <a:r>
              <a:rPr lang="el-GR" sz="2800" dirty="0" err="1">
                <a:solidFill>
                  <a:schemeClr val="bg1"/>
                </a:solidFill>
              </a:rPr>
              <a:t>Υπερόχθιες</a:t>
            </a:r>
            <a:r>
              <a:rPr lang="el-GR" sz="2800" dirty="0">
                <a:solidFill>
                  <a:schemeClr val="bg1"/>
                </a:solidFill>
              </a:rPr>
              <a:t>  αποθέσεις (</a:t>
            </a:r>
            <a:r>
              <a:rPr lang="en-US" sz="2800" dirty="0">
                <a:solidFill>
                  <a:schemeClr val="bg1"/>
                </a:solidFill>
              </a:rPr>
              <a:t>overbank deposits)</a:t>
            </a:r>
          </a:p>
          <a:p>
            <a:r>
              <a:rPr lang="el-GR" sz="2800" dirty="0">
                <a:solidFill>
                  <a:schemeClr val="bg1"/>
                </a:solidFill>
              </a:rPr>
              <a:t>Αποθέσεις των περιθωρίων της κοιλάδας (</a:t>
            </a:r>
            <a:r>
              <a:rPr lang="en-US" sz="2800" dirty="0">
                <a:solidFill>
                  <a:schemeClr val="bg1"/>
                </a:solidFill>
              </a:rPr>
              <a:t>valley margin deposits)</a:t>
            </a:r>
            <a:endParaRPr lang="el-GR" sz="2800" dirty="0">
              <a:solidFill>
                <a:schemeClr val="bg1"/>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chemeClr val="bg1"/>
                </a:solidFill>
                <a:latin typeface="+mj-lt"/>
                <a:ea typeface="+mj-ea"/>
                <a:cs typeface="+mj-cs"/>
              </a:rPr>
              <a:t>Ποτάμια απόθεση (</a:t>
            </a:r>
            <a:r>
              <a:rPr lang="en-US" sz="2800" b="1" dirty="0">
                <a:solidFill>
                  <a:schemeClr val="bg1"/>
                </a:solidFill>
                <a:latin typeface="+mj-lt"/>
                <a:ea typeface="+mj-ea"/>
                <a:cs typeface="+mj-cs"/>
              </a:rPr>
              <a:t>fluvial deposition)</a:t>
            </a:r>
            <a:endParaRPr lang="el-GR" sz="2800" b="1" dirty="0">
              <a:solidFill>
                <a:schemeClr val="bg1"/>
              </a:solidFill>
              <a:latin typeface="+mj-lt"/>
              <a:ea typeface="+mj-ea"/>
              <a:cs typeface="+mj-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2009804" y="1643050"/>
            <a:ext cx="8229600" cy="1143000"/>
          </a:xfrm>
        </p:spPr>
        <p:txBody>
          <a:bodyPr>
            <a:normAutofit/>
          </a:bodyPr>
          <a:lstStyle/>
          <a:p>
            <a:r>
              <a:rPr lang="el-GR" sz="4000" b="1" dirty="0">
                <a:solidFill>
                  <a:srgbClr val="FFFF00"/>
                </a:solidFill>
              </a:rPr>
              <a:t>Ποτάμιες </a:t>
            </a:r>
            <a:r>
              <a:rPr lang="el-GR" sz="4000" b="1" dirty="0" err="1">
                <a:solidFill>
                  <a:srgbClr val="FFFF00"/>
                </a:solidFill>
              </a:rPr>
              <a:t>Γεωμορφές</a:t>
            </a:r>
            <a:endParaRPr lang="el-GR" sz="4000" b="1" dirty="0">
              <a:solidFill>
                <a:srgbClr val="FFFF00"/>
              </a:solidFill>
            </a:endParaRPr>
          </a:p>
        </p:txBody>
      </p:sp>
      <p:cxnSp>
        <p:nvCxnSpPr>
          <p:cNvPr id="7" name="6 - Ευθύγραμμο βέλος σύνδεσης"/>
          <p:cNvCxnSpPr>
            <a:stCxn id="2" idx="2"/>
          </p:cNvCxnSpPr>
          <p:nvPr/>
        </p:nvCxnSpPr>
        <p:spPr>
          <a:xfrm rot="5400000">
            <a:off x="4538662" y="2128810"/>
            <a:ext cx="928702" cy="2243182"/>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 name="7 - Ευθύγραμμο βέλος σύνδεσης"/>
          <p:cNvCxnSpPr/>
          <p:nvPr/>
        </p:nvCxnSpPr>
        <p:spPr>
          <a:xfrm>
            <a:off x="6124604" y="2786058"/>
            <a:ext cx="2257412" cy="928694"/>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8" name="1 - Τίτλος"/>
          <p:cNvSpPr txBox="1">
            <a:spLocks/>
          </p:cNvSpPr>
          <p:nvPr/>
        </p:nvSpPr>
        <p:spPr>
          <a:xfrm>
            <a:off x="1881158" y="3866002"/>
            <a:ext cx="4000528" cy="1143000"/>
          </a:xfrm>
          <a:prstGeom prst="rect">
            <a:avLst/>
          </a:prstGeom>
        </p:spPr>
        <p:txBody>
          <a:bodyPr vert="horz" lIns="91440" tIns="45720" rIns="91440" bIns="45720" rtlCol="0" anchor="ctr">
            <a:noAutofit/>
          </a:bodyPr>
          <a:lstStyle/>
          <a:p>
            <a:pPr algn="ctr">
              <a:spcBef>
                <a:spcPct val="0"/>
              </a:spcBef>
              <a:defRPr/>
            </a:pPr>
            <a:r>
              <a:rPr lang="el-GR" sz="3600" dirty="0">
                <a:solidFill>
                  <a:srgbClr val="FFFF00"/>
                </a:solidFill>
                <a:latin typeface="+mj-lt"/>
                <a:ea typeface="+mj-ea"/>
                <a:cs typeface="+mj-cs"/>
              </a:rPr>
              <a:t>διάβρωσης</a:t>
            </a:r>
          </a:p>
        </p:txBody>
      </p:sp>
      <p:sp>
        <p:nvSpPr>
          <p:cNvPr id="19" name="1 - Τίτλος"/>
          <p:cNvSpPr txBox="1">
            <a:spLocks/>
          </p:cNvSpPr>
          <p:nvPr/>
        </p:nvSpPr>
        <p:spPr>
          <a:xfrm>
            <a:off x="6453190" y="3929066"/>
            <a:ext cx="4000528" cy="1143000"/>
          </a:xfrm>
          <a:prstGeom prst="rect">
            <a:avLst/>
          </a:prstGeom>
        </p:spPr>
        <p:txBody>
          <a:bodyPr vert="horz" lIns="91440" tIns="45720" rIns="91440" bIns="45720" rtlCol="0" anchor="ctr">
            <a:noAutofit/>
          </a:bodyPr>
          <a:lstStyle/>
          <a:p>
            <a:pPr algn="ctr">
              <a:spcBef>
                <a:spcPct val="0"/>
              </a:spcBef>
              <a:defRPr/>
            </a:pPr>
            <a:r>
              <a:rPr lang="el-GR" sz="3600" dirty="0">
                <a:solidFill>
                  <a:srgbClr val="FFFF00"/>
                </a:solidFill>
                <a:latin typeface="+mj-lt"/>
                <a:ea typeface="+mj-ea"/>
                <a:cs typeface="+mj-cs"/>
              </a:rPr>
              <a:t>απόθεσης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rgbClr val="FFFF00"/>
                </a:solidFill>
              </a:rPr>
              <a:t>Ποτάμιες </a:t>
            </a:r>
            <a:r>
              <a:rPr lang="el-GR" sz="3200" b="1" dirty="0" err="1">
                <a:solidFill>
                  <a:srgbClr val="FFFF00"/>
                </a:solidFill>
              </a:rPr>
              <a:t>Γεωμορφές</a:t>
            </a:r>
            <a:r>
              <a:rPr lang="en-US" sz="3200" b="1" dirty="0">
                <a:solidFill>
                  <a:srgbClr val="FFFF00"/>
                </a:solidFill>
              </a:rPr>
              <a:t> </a:t>
            </a:r>
            <a:r>
              <a:rPr lang="el-GR" sz="3200" b="1" dirty="0">
                <a:solidFill>
                  <a:srgbClr val="FFFF00"/>
                </a:solidFill>
              </a:rPr>
              <a:t>(</a:t>
            </a:r>
            <a:r>
              <a:rPr lang="en-US" sz="3200" b="1" dirty="0">
                <a:solidFill>
                  <a:srgbClr val="FFFF00"/>
                </a:solidFill>
              </a:rPr>
              <a:t>fluvial landforms)</a:t>
            </a:r>
            <a:endParaRPr lang="el-GR" sz="3200" b="1" dirty="0">
              <a:solidFill>
                <a:srgbClr val="FFFF00"/>
              </a:solidFill>
            </a:endParaRPr>
          </a:p>
        </p:txBody>
      </p:sp>
      <p:sp>
        <p:nvSpPr>
          <p:cNvPr id="3" name="2 - Θέση περιεχομένου"/>
          <p:cNvSpPr>
            <a:spLocks noGrp="1"/>
          </p:cNvSpPr>
          <p:nvPr>
            <p:ph idx="1"/>
          </p:nvPr>
        </p:nvSpPr>
        <p:spPr>
          <a:xfrm>
            <a:off x="1981200" y="1689120"/>
            <a:ext cx="8229600" cy="4525963"/>
          </a:xfrm>
        </p:spPr>
        <p:txBody>
          <a:bodyPr>
            <a:normAutofit/>
          </a:bodyPr>
          <a:lstStyle/>
          <a:p>
            <a:pPr algn="ctr">
              <a:buNone/>
            </a:pPr>
            <a:r>
              <a:rPr lang="el-GR" sz="2800" dirty="0">
                <a:solidFill>
                  <a:srgbClr val="FFFF00"/>
                </a:solidFill>
              </a:rPr>
              <a:t>Κοίτες (</a:t>
            </a:r>
            <a:r>
              <a:rPr lang="en-US" sz="2800" dirty="0">
                <a:solidFill>
                  <a:srgbClr val="FFFF00"/>
                </a:solidFill>
              </a:rPr>
              <a:t>channels)</a:t>
            </a:r>
          </a:p>
          <a:p>
            <a:r>
              <a:rPr lang="el-GR" sz="2800" dirty="0">
                <a:solidFill>
                  <a:srgbClr val="FFFF00"/>
                </a:solidFill>
              </a:rPr>
              <a:t>Κοίτες ρυακιών (</a:t>
            </a:r>
            <a:r>
              <a:rPr lang="en-US" sz="2800" dirty="0">
                <a:solidFill>
                  <a:srgbClr val="FFFF00"/>
                </a:solidFill>
              </a:rPr>
              <a:t>rills)</a:t>
            </a:r>
          </a:p>
          <a:p>
            <a:r>
              <a:rPr lang="el-GR" sz="2800" dirty="0">
                <a:solidFill>
                  <a:srgbClr val="FFFF00"/>
                </a:solidFill>
              </a:rPr>
              <a:t>Μικρές</a:t>
            </a:r>
            <a:r>
              <a:rPr lang="en-US" sz="2800" dirty="0">
                <a:solidFill>
                  <a:srgbClr val="FFFF00"/>
                </a:solidFill>
              </a:rPr>
              <a:t> </a:t>
            </a:r>
            <a:r>
              <a:rPr lang="el-GR" sz="2800" dirty="0" err="1">
                <a:solidFill>
                  <a:srgbClr val="FFFF00"/>
                </a:solidFill>
              </a:rPr>
              <a:t>χαραδρώσεις</a:t>
            </a:r>
            <a:r>
              <a:rPr lang="el-GR" sz="2800" dirty="0">
                <a:solidFill>
                  <a:srgbClr val="FFFF00"/>
                </a:solidFill>
              </a:rPr>
              <a:t> (</a:t>
            </a:r>
            <a:r>
              <a:rPr lang="en-US" sz="2800" dirty="0">
                <a:solidFill>
                  <a:srgbClr val="FFFF00"/>
                </a:solidFill>
              </a:rPr>
              <a:t>gullies)</a:t>
            </a:r>
          </a:p>
          <a:p>
            <a:r>
              <a:rPr lang="el-GR" sz="2800" dirty="0">
                <a:solidFill>
                  <a:srgbClr val="FFFF00"/>
                </a:solidFill>
              </a:rPr>
              <a:t>Πετρώδεις κοίτες</a:t>
            </a:r>
            <a:r>
              <a:rPr lang="en-US" sz="2800" dirty="0">
                <a:solidFill>
                  <a:srgbClr val="FFFF00"/>
                </a:solidFill>
              </a:rPr>
              <a:t> (bedrock channels)</a:t>
            </a:r>
          </a:p>
          <a:p>
            <a:r>
              <a:rPr lang="el-GR" sz="2800" dirty="0" err="1">
                <a:solidFill>
                  <a:srgbClr val="FFFF00"/>
                </a:solidFill>
              </a:rPr>
              <a:t>Αλλουβιακές</a:t>
            </a:r>
            <a:r>
              <a:rPr lang="el-GR" sz="2800" dirty="0">
                <a:solidFill>
                  <a:srgbClr val="FFFF00"/>
                </a:solidFill>
              </a:rPr>
              <a:t> κοίτες (</a:t>
            </a:r>
            <a:r>
              <a:rPr lang="en-US" sz="2800" dirty="0">
                <a:solidFill>
                  <a:srgbClr val="FFFF00"/>
                </a:solidFill>
              </a:rPr>
              <a:t>alluvial channels)</a:t>
            </a:r>
          </a:p>
          <a:p>
            <a:pPr marL="803275" indent="-441325"/>
            <a:r>
              <a:rPr lang="el-GR" sz="2800" dirty="0">
                <a:solidFill>
                  <a:srgbClr val="FFFF00"/>
                </a:solidFill>
              </a:rPr>
              <a:t>Ευθύγραμμες κοίτες</a:t>
            </a:r>
            <a:r>
              <a:rPr lang="en-US" sz="2800" dirty="0">
                <a:solidFill>
                  <a:srgbClr val="FFFF00"/>
                </a:solidFill>
              </a:rPr>
              <a:t> (straight channels)</a:t>
            </a:r>
            <a:endParaRPr lang="el-GR" sz="2800" dirty="0">
              <a:solidFill>
                <a:srgbClr val="FFFF00"/>
              </a:solidFill>
            </a:endParaRPr>
          </a:p>
          <a:p>
            <a:pPr marL="803275" indent="-441325"/>
            <a:r>
              <a:rPr lang="el-GR" sz="2800" dirty="0">
                <a:solidFill>
                  <a:srgbClr val="FFFF00"/>
                </a:solidFill>
              </a:rPr>
              <a:t>Μαιανδρικές κοίτες (</a:t>
            </a:r>
            <a:r>
              <a:rPr lang="en-US" sz="2800" dirty="0">
                <a:solidFill>
                  <a:srgbClr val="FFFF00"/>
                </a:solidFill>
              </a:rPr>
              <a:t>meandering channels)</a:t>
            </a:r>
          </a:p>
          <a:p>
            <a:pPr marL="803275" indent="-441325"/>
            <a:r>
              <a:rPr lang="el-GR" sz="2800" dirty="0">
                <a:solidFill>
                  <a:srgbClr val="FFFF00"/>
                </a:solidFill>
              </a:rPr>
              <a:t>Διακλαδιζόμενες κοίτες (</a:t>
            </a:r>
            <a:r>
              <a:rPr lang="en-US" sz="2800" dirty="0">
                <a:solidFill>
                  <a:srgbClr val="FFFF00"/>
                </a:solidFill>
              </a:rPr>
              <a:t>braided channels)</a:t>
            </a:r>
            <a:endParaRPr lang="el-GR" sz="2800" dirty="0">
              <a:solidFill>
                <a:srgbClr val="FFFF00"/>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rgbClr val="FFFF00"/>
                </a:solidFill>
                <a:latin typeface="+mj-lt"/>
                <a:ea typeface="+mj-ea"/>
                <a:cs typeface="+mj-cs"/>
              </a:rPr>
              <a:t>Διάβρωσης (</a:t>
            </a:r>
            <a:r>
              <a:rPr lang="en-US" sz="2800" b="1" dirty="0" err="1">
                <a:solidFill>
                  <a:srgbClr val="FFFF00"/>
                </a:solidFill>
                <a:latin typeface="+mj-lt"/>
                <a:ea typeface="+mj-ea"/>
                <a:cs typeface="+mj-cs"/>
              </a:rPr>
              <a:t>erosional</a:t>
            </a:r>
            <a:r>
              <a:rPr lang="en-US" sz="2800" b="1" dirty="0">
                <a:solidFill>
                  <a:srgbClr val="FFFF00"/>
                </a:solidFill>
                <a:latin typeface="+mj-lt"/>
                <a:ea typeface="+mj-ea"/>
                <a:cs typeface="+mj-cs"/>
              </a:rPr>
              <a:t>)</a:t>
            </a:r>
            <a:endParaRPr lang="el-GR" sz="2800" b="1" dirty="0">
              <a:solidFill>
                <a:srgbClr val="FFFF00"/>
              </a:solidFill>
              <a:latin typeface="+mj-lt"/>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utexas.edu/depts/grg/hudson/grg338c/schedule/3_erosion_sed/erosion_sed_images/jose_luis_rills.jpg"/>
          <p:cNvPicPr>
            <a:picLocks noChangeAspect="1" noChangeArrowheads="1"/>
          </p:cNvPicPr>
          <p:nvPr/>
        </p:nvPicPr>
        <p:blipFill>
          <a:blip r:embed="rId2"/>
          <a:srcRect/>
          <a:stretch>
            <a:fillRect/>
          </a:stretch>
        </p:blipFill>
        <p:spPr bwMode="auto">
          <a:xfrm>
            <a:off x="1524000" y="0"/>
            <a:ext cx="4667282" cy="3500462"/>
          </a:xfrm>
          <a:prstGeom prst="rect">
            <a:avLst/>
          </a:prstGeom>
          <a:noFill/>
        </p:spPr>
      </p:pic>
      <p:pic>
        <p:nvPicPr>
          <p:cNvPr id="50180" name="Picture 4" descr="http://www.fs.fed.us/GRAIP/gallery/Cutslope%20rilling.JPG"/>
          <p:cNvPicPr>
            <a:picLocks noChangeAspect="1" noChangeArrowheads="1"/>
          </p:cNvPicPr>
          <p:nvPr/>
        </p:nvPicPr>
        <p:blipFill>
          <a:blip r:embed="rId3" cstate="print"/>
          <a:srcRect/>
          <a:stretch>
            <a:fillRect/>
          </a:stretch>
        </p:blipFill>
        <p:spPr bwMode="auto">
          <a:xfrm>
            <a:off x="6196584" y="3504438"/>
            <a:ext cx="4471416" cy="33535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ecretagentworms.org/images/gullyerosionnrcs.jpg"/>
          <p:cNvPicPr>
            <a:picLocks noChangeAspect="1" noChangeArrowheads="1"/>
          </p:cNvPicPr>
          <p:nvPr/>
        </p:nvPicPr>
        <p:blipFill>
          <a:blip r:embed="rId2"/>
          <a:srcRect/>
          <a:stretch>
            <a:fillRect/>
          </a:stretch>
        </p:blipFill>
        <p:spPr bwMode="auto">
          <a:xfrm>
            <a:off x="1539767" y="60735"/>
            <a:ext cx="3500430" cy="4900603"/>
          </a:xfrm>
          <a:prstGeom prst="rect">
            <a:avLst/>
          </a:prstGeom>
          <a:noFill/>
        </p:spPr>
      </p:pic>
      <p:pic>
        <p:nvPicPr>
          <p:cNvPr id="51204" name="Picture 4" descr="http://www.geog.uu.nl/landdegradation/Fieldpictures/Gullies_AlSehoul2.jpg"/>
          <p:cNvPicPr>
            <a:picLocks noChangeAspect="1" noChangeArrowheads="1"/>
          </p:cNvPicPr>
          <p:nvPr/>
        </p:nvPicPr>
        <p:blipFill>
          <a:blip r:embed="rId3"/>
          <a:srcRect/>
          <a:stretch>
            <a:fillRect/>
          </a:stretch>
        </p:blipFill>
        <p:spPr bwMode="auto">
          <a:xfrm>
            <a:off x="5050784" y="2643182"/>
            <a:ext cx="5617216" cy="4214818"/>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fishbio.com/wp-content/uploads/2012/02/South-Fork-Yuba-River-Bedrock-Canyon.jpg"/>
          <p:cNvPicPr>
            <a:picLocks noChangeAspect="1" noChangeArrowheads="1"/>
          </p:cNvPicPr>
          <p:nvPr/>
        </p:nvPicPr>
        <p:blipFill>
          <a:blip r:embed="rId2"/>
          <a:srcRect/>
          <a:stretch>
            <a:fillRect/>
          </a:stretch>
        </p:blipFill>
        <p:spPr bwMode="auto">
          <a:xfrm>
            <a:off x="1524001" y="0"/>
            <a:ext cx="4381498" cy="3286124"/>
          </a:xfrm>
          <a:prstGeom prst="rect">
            <a:avLst/>
          </a:prstGeom>
          <a:noFill/>
        </p:spPr>
      </p:pic>
      <p:pic>
        <p:nvPicPr>
          <p:cNvPr id="52228" name="Picture 4" descr="http://www.dnr.wa.gov/SiteCollectionImages/Places/ger_ls_thur_120307_11.jpg"/>
          <p:cNvPicPr>
            <a:picLocks noChangeAspect="1" noChangeArrowheads="1"/>
          </p:cNvPicPr>
          <p:nvPr/>
        </p:nvPicPr>
        <p:blipFill>
          <a:blip r:embed="rId3" cstate="print"/>
          <a:srcRect/>
          <a:stretch>
            <a:fillRect/>
          </a:stretch>
        </p:blipFill>
        <p:spPr bwMode="auto">
          <a:xfrm>
            <a:off x="6096000" y="3429001"/>
            <a:ext cx="4572000" cy="3429000"/>
          </a:xfrm>
          <a:prstGeom prst="rect">
            <a:avLst/>
          </a:prstGeom>
          <a:noFill/>
        </p:spPr>
      </p:pic>
      <p:pic>
        <p:nvPicPr>
          <p:cNvPr id="52230" name="Picture 6" descr="http://www.brandenvironmental.com/images/Bedrock_Channel2.JPG"/>
          <p:cNvPicPr>
            <a:picLocks noChangeAspect="1" noChangeArrowheads="1"/>
          </p:cNvPicPr>
          <p:nvPr/>
        </p:nvPicPr>
        <p:blipFill>
          <a:blip r:embed="rId4" cstate="print"/>
          <a:srcRect/>
          <a:stretch>
            <a:fillRect/>
          </a:stretch>
        </p:blipFill>
        <p:spPr bwMode="auto">
          <a:xfrm>
            <a:off x="1524000" y="3500438"/>
            <a:ext cx="4381530" cy="3286148"/>
          </a:xfrm>
          <a:prstGeom prst="rect">
            <a:avLst/>
          </a:prstGeom>
          <a:noFill/>
        </p:spPr>
      </p:pic>
      <p:pic>
        <p:nvPicPr>
          <p:cNvPr id="52231" name="Picture 7" descr="C:\Users\user\Documents\Data_17_March_2012\ΘΥΜΙΟΣ_ΕΓΓΡΑΦΑ_nov_2009\Recovery\ΘΥΜΙΟΣ DOCUMENTS\Οι εικόνες μου\ISRAEL\IMG_2922.JPG"/>
          <p:cNvPicPr>
            <a:picLocks noChangeAspect="1" noChangeArrowheads="1"/>
          </p:cNvPicPr>
          <p:nvPr/>
        </p:nvPicPr>
        <p:blipFill>
          <a:blip r:embed="rId5" cstate="print"/>
          <a:srcRect/>
          <a:stretch>
            <a:fillRect/>
          </a:stretch>
        </p:blipFill>
        <p:spPr bwMode="auto">
          <a:xfrm>
            <a:off x="6238876" y="1662"/>
            <a:ext cx="4429156" cy="3322092"/>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http://www.geologyclass.org/Stream%20Concepts_files/image002.jpg"/>
          <p:cNvPicPr>
            <a:picLocks noChangeAspect="1" noChangeArrowheads="1"/>
          </p:cNvPicPr>
          <p:nvPr/>
        </p:nvPicPr>
        <p:blipFill>
          <a:blip r:embed="rId2"/>
          <a:srcRect/>
          <a:stretch>
            <a:fillRect/>
          </a:stretch>
        </p:blipFill>
        <p:spPr bwMode="auto">
          <a:xfrm>
            <a:off x="3452794" y="3544550"/>
            <a:ext cx="4876800" cy="3238501"/>
          </a:xfrm>
          <a:prstGeom prst="rect">
            <a:avLst/>
          </a:prstGeom>
          <a:noFill/>
        </p:spPr>
      </p:pic>
      <p:pic>
        <p:nvPicPr>
          <p:cNvPr id="53252" name="Picture 4" descr="A straight channel all the way to Peterborough"/>
          <p:cNvPicPr>
            <a:picLocks noChangeAspect="1" noChangeArrowheads="1"/>
          </p:cNvPicPr>
          <p:nvPr/>
        </p:nvPicPr>
        <p:blipFill>
          <a:blip r:embed="rId3"/>
          <a:srcRect/>
          <a:stretch>
            <a:fillRect/>
          </a:stretch>
        </p:blipFill>
        <p:spPr bwMode="auto">
          <a:xfrm>
            <a:off x="1538991" y="29980"/>
            <a:ext cx="4572000" cy="3429000"/>
          </a:xfrm>
          <a:prstGeom prst="rect">
            <a:avLst/>
          </a:prstGeom>
          <a:noFill/>
        </p:spPr>
      </p:pic>
      <p:pic>
        <p:nvPicPr>
          <p:cNvPr id="53254" name="Picture 6" descr="http://www.geo.uu.nl/fg/palaeogeography/pictures/results_fluvialstyle/02_Meanderende_rivier.jpg"/>
          <p:cNvPicPr>
            <a:picLocks noChangeAspect="1" noChangeArrowheads="1"/>
          </p:cNvPicPr>
          <p:nvPr/>
        </p:nvPicPr>
        <p:blipFill>
          <a:blip r:embed="rId4"/>
          <a:srcRect/>
          <a:stretch>
            <a:fillRect/>
          </a:stretch>
        </p:blipFill>
        <p:spPr bwMode="auto">
          <a:xfrm>
            <a:off x="6137459" y="59961"/>
            <a:ext cx="4500562" cy="337346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rgbClr val="FFFF00"/>
                </a:solidFill>
              </a:rPr>
              <a:t>Ποτάμιες </a:t>
            </a:r>
            <a:r>
              <a:rPr lang="el-GR" sz="3200" b="1" dirty="0" err="1">
                <a:solidFill>
                  <a:srgbClr val="FFFF00"/>
                </a:solidFill>
              </a:rPr>
              <a:t>Γεωμορφές</a:t>
            </a:r>
            <a:r>
              <a:rPr lang="en-US" sz="3200" b="1" dirty="0">
                <a:solidFill>
                  <a:srgbClr val="FFFF00"/>
                </a:solidFill>
              </a:rPr>
              <a:t> </a:t>
            </a:r>
            <a:r>
              <a:rPr lang="el-GR" sz="3200" b="1" dirty="0">
                <a:solidFill>
                  <a:srgbClr val="FFFF00"/>
                </a:solidFill>
              </a:rPr>
              <a:t>(</a:t>
            </a:r>
            <a:r>
              <a:rPr lang="en-US" sz="3200" b="1" dirty="0">
                <a:solidFill>
                  <a:srgbClr val="FFFF00"/>
                </a:solidFill>
              </a:rPr>
              <a:t>fluvial landforms)</a:t>
            </a:r>
            <a:endParaRPr lang="el-GR" sz="3200" b="1" dirty="0">
              <a:solidFill>
                <a:srgbClr val="FFFF00"/>
              </a:solidFill>
            </a:endParaRPr>
          </a:p>
        </p:txBody>
      </p:sp>
      <p:sp>
        <p:nvSpPr>
          <p:cNvPr id="3" name="2 - Θέση περιεχομένου"/>
          <p:cNvSpPr>
            <a:spLocks noGrp="1"/>
          </p:cNvSpPr>
          <p:nvPr>
            <p:ph idx="1"/>
          </p:nvPr>
        </p:nvSpPr>
        <p:spPr>
          <a:xfrm>
            <a:off x="1981200" y="2189186"/>
            <a:ext cx="8229600" cy="2954327"/>
          </a:xfrm>
        </p:spPr>
        <p:txBody>
          <a:bodyPr>
            <a:normAutofit/>
          </a:bodyPr>
          <a:lstStyle/>
          <a:p>
            <a:pPr algn="ctr">
              <a:buNone/>
            </a:pPr>
            <a:r>
              <a:rPr lang="el-GR" sz="2800" dirty="0">
                <a:solidFill>
                  <a:srgbClr val="FFFF00"/>
                </a:solidFill>
              </a:rPr>
              <a:t>Κοιλάδες (</a:t>
            </a:r>
            <a:r>
              <a:rPr lang="en-US" sz="2800" dirty="0">
                <a:solidFill>
                  <a:srgbClr val="FFFF00"/>
                </a:solidFill>
              </a:rPr>
              <a:t>valleys)</a:t>
            </a:r>
          </a:p>
          <a:p>
            <a:r>
              <a:rPr lang="el-GR" sz="2800" dirty="0">
                <a:solidFill>
                  <a:srgbClr val="FFFF00"/>
                </a:solidFill>
              </a:rPr>
              <a:t>Κοιλάδες σχήματος </a:t>
            </a:r>
            <a:r>
              <a:rPr lang="en-US" sz="2800" dirty="0">
                <a:solidFill>
                  <a:srgbClr val="FFFF00"/>
                </a:solidFill>
              </a:rPr>
              <a:t>V (V-shaped valleys)</a:t>
            </a:r>
          </a:p>
          <a:p>
            <a:r>
              <a:rPr lang="el-GR" sz="2800" dirty="0">
                <a:solidFill>
                  <a:srgbClr val="FFFF00"/>
                </a:solidFill>
              </a:rPr>
              <a:t>Κοιλάδες σχήματος </a:t>
            </a:r>
            <a:r>
              <a:rPr lang="en-US" sz="2800" dirty="0">
                <a:solidFill>
                  <a:srgbClr val="FFFF00"/>
                </a:solidFill>
              </a:rPr>
              <a:t>U (U-shaped valleys)</a:t>
            </a:r>
          </a:p>
          <a:p>
            <a:r>
              <a:rPr lang="el-GR" sz="2800" dirty="0" err="1">
                <a:solidFill>
                  <a:srgbClr val="FFFF00"/>
                </a:solidFill>
              </a:rPr>
              <a:t>Ανεμοτομές</a:t>
            </a:r>
            <a:r>
              <a:rPr lang="el-GR" sz="2800" dirty="0">
                <a:solidFill>
                  <a:srgbClr val="FFFF00"/>
                </a:solidFill>
              </a:rPr>
              <a:t> (</a:t>
            </a:r>
            <a:r>
              <a:rPr lang="en-US" sz="2800" dirty="0">
                <a:solidFill>
                  <a:srgbClr val="FFFF00"/>
                </a:solidFill>
              </a:rPr>
              <a:t>wind  gaps)</a:t>
            </a:r>
          </a:p>
          <a:p>
            <a:pPr marL="1077913">
              <a:buNone/>
            </a:pPr>
            <a:r>
              <a:rPr lang="el-GR" sz="2800" dirty="0">
                <a:solidFill>
                  <a:srgbClr val="FFFF00"/>
                </a:solidFill>
              </a:rPr>
              <a:t>Πειρατείες ποταμών</a:t>
            </a: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rgbClr val="FFFF00"/>
                </a:solidFill>
                <a:latin typeface="+mj-lt"/>
                <a:ea typeface="+mj-ea"/>
                <a:cs typeface="+mj-cs"/>
              </a:rPr>
              <a:t>Διάβρωσης (</a:t>
            </a:r>
            <a:r>
              <a:rPr lang="en-US" sz="2800" b="1" dirty="0" err="1">
                <a:solidFill>
                  <a:srgbClr val="FFFF00"/>
                </a:solidFill>
                <a:latin typeface="+mj-lt"/>
                <a:ea typeface="+mj-ea"/>
                <a:cs typeface="+mj-cs"/>
              </a:rPr>
              <a:t>erosional</a:t>
            </a:r>
            <a:r>
              <a:rPr lang="en-US" sz="2800" b="1" dirty="0">
                <a:solidFill>
                  <a:srgbClr val="FFFF00"/>
                </a:solidFill>
                <a:latin typeface="+mj-lt"/>
                <a:ea typeface="+mj-ea"/>
                <a:cs typeface="+mj-cs"/>
              </a:rPr>
              <a:t>)</a:t>
            </a:r>
            <a:endParaRPr lang="el-GR" sz="2800" b="1" dirty="0">
              <a:solidFill>
                <a:srgbClr val="FFFF00"/>
              </a:solidFill>
              <a:latin typeface="+mj-lt"/>
              <a:ea typeface="+mj-ea"/>
              <a:cs typeface="+mj-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all-geo.org/highlyallochthonous/wp-content/uploads/2010/07/Wheeler_wind_gap.jpg"/>
          <p:cNvPicPr>
            <a:picLocks noChangeAspect="1" noChangeArrowheads="1"/>
          </p:cNvPicPr>
          <p:nvPr/>
        </p:nvPicPr>
        <p:blipFill>
          <a:blip r:embed="rId2"/>
          <a:srcRect/>
          <a:stretch>
            <a:fillRect/>
          </a:stretch>
        </p:blipFill>
        <p:spPr bwMode="auto">
          <a:xfrm>
            <a:off x="5776756" y="3697768"/>
            <a:ext cx="4786315" cy="3130252"/>
          </a:xfrm>
          <a:prstGeom prst="rect">
            <a:avLst/>
          </a:prstGeom>
          <a:noFill/>
        </p:spPr>
      </p:pic>
      <p:pic>
        <p:nvPicPr>
          <p:cNvPr id="48130" name="Picture 2" descr="http://resources.teachnet.ie/ajordan/3.1149265860.580x-nice-v-shaped-valley.jpg"/>
          <p:cNvPicPr>
            <a:picLocks noChangeAspect="1" noChangeArrowheads="1"/>
          </p:cNvPicPr>
          <p:nvPr/>
        </p:nvPicPr>
        <p:blipFill>
          <a:blip r:embed="rId3"/>
          <a:srcRect/>
          <a:stretch>
            <a:fillRect/>
          </a:stretch>
        </p:blipFill>
        <p:spPr bwMode="auto">
          <a:xfrm>
            <a:off x="1603130" y="705570"/>
            <a:ext cx="3977814" cy="5310188"/>
          </a:xfrm>
          <a:prstGeom prst="rect">
            <a:avLst/>
          </a:prstGeom>
          <a:noFill/>
        </p:spPr>
      </p:pic>
      <p:pic>
        <p:nvPicPr>
          <p:cNvPr id="48132" name="Picture 4" descr="http://farm2.static.flickr.com/1346/893283946_03cf2dca7a.jpg"/>
          <p:cNvPicPr>
            <a:picLocks noChangeAspect="1" noChangeArrowheads="1"/>
          </p:cNvPicPr>
          <p:nvPr/>
        </p:nvPicPr>
        <p:blipFill>
          <a:blip r:embed="rId4"/>
          <a:srcRect/>
          <a:stretch>
            <a:fillRect/>
          </a:stretch>
        </p:blipFill>
        <p:spPr bwMode="auto">
          <a:xfrm>
            <a:off x="5757312" y="59961"/>
            <a:ext cx="4762500" cy="35718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http://www.nature.com/scitable/content/ne0000/ne0000/ne0000/ne0000/15674134/f1_albert.jpg"/>
          <p:cNvPicPr>
            <a:picLocks noChangeAspect="1" noChangeArrowheads="1"/>
          </p:cNvPicPr>
          <p:nvPr/>
        </p:nvPicPr>
        <p:blipFill>
          <a:blip r:embed="rId2"/>
          <a:srcRect/>
          <a:stretch>
            <a:fillRect/>
          </a:stretch>
        </p:blipFill>
        <p:spPr bwMode="auto">
          <a:xfrm>
            <a:off x="1524001" y="1"/>
            <a:ext cx="5476875" cy="3200401"/>
          </a:xfrm>
          <a:prstGeom prst="rect">
            <a:avLst/>
          </a:prstGeom>
          <a:noFill/>
        </p:spPr>
      </p:pic>
      <p:pic>
        <p:nvPicPr>
          <p:cNvPr id="18438" name="Picture 6" descr="http://home.vicnet.net.au/~fommv/images/hills_phys2.gif"/>
          <p:cNvPicPr>
            <a:picLocks noChangeAspect="1" noChangeArrowheads="1"/>
          </p:cNvPicPr>
          <p:nvPr/>
        </p:nvPicPr>
        <p:blipFill>
          <a:blip r:embed="rId3"/>
          <a:srcRect/>
          <a:stretch>
            <a:fillRect/>
          </a:stretch>
        </p:blipFill>
        <p:spPr bwMode="auto">
          <a:xfrm>
            <a:off x="6384032" y="2525132"/>
            <a:ext cx="4284000" cy="4332868"/>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rgbClr val="FFFF00"/>
                </a:solidFill>
              </a:rPr>
              <a:t>Ποτάμιες </a:t>
            </a:r>
            <a:r>
              <a:rPr lang="el-GR" sz="3200" b="1" dirty="0" err="1">
                <a:solidFill>
                  <a:srgbClr val="FFFF00"/>
                </a:solidFill>
              </a:rPr>
              <a:t>Γεωμορφές</a:t>
            </a:r>
            <a:r>
              <a:rPr lang="en-US" sz="3200" b="1" dirty="0">
                <a:solidFill>
                  <a:srgbClr val="FFFF00"/>
                </a:solidFill>
              </a:rPr>
              <a:t> </a:t>
            </a:r>
            <a:r>
              <a:rPr lang="el-GR" sz="3200" b="1" dirty="0">
                <a:solidFill>
                  <a:srgbClr val="FFFF00"/>
                </a:solidFill>
              </a:rPr>
              <a:t>(</a:t>
            </a:r>
            <a:r>
              <a:rPr lang="en-US" sz="3200" b="1" dirty="0">
                <a:solidFill>
                  <a:srgbClr val="FFFF00"/>
                </a:solidFill>
              </a:rPr>
              <a:t>fluvial landforms)</a:t>
            </a:r>
            <a:endParaRPr lang="el-GR" sz="3200" b="1" dirty="0">
              <a:solidFill>
                <a:srgbClr val="FFFF00"/>
              </a:solidFill>
            </a:endParaRPr>
          </a:p>
        </p:txBody>
      </p:sp>
      <p:sp>
        <p:nvSpPr>
          <p:cNvPr id="3" name="2 - Θέση περιεχομένου"/>
          <p:cNvSpPr>
            <a:spLocks noGrp="1"/>
          </p:cNvSpPr>
          <p:nvPr>
            <p:ph idx="1"/>
          </p:nvPr>
        </p:nvSpPr>
        <p:spPr>
          <a:xfrm>
            <a:off x="1981200" y="2260624"/>
            <a:ext cx="8229600" cy="2954327"/>
          </a:xfrm>
        </p:spPr>
        <p:txBody>
          <a:bodyPr>
            <a:normAutofit/>
          </a:bodyPr>
          <a:lstStyle/>
          <a:p>
            <a:r>
              <a:rPr lang="el-GR" sz="2800" dirty="0">
                <a:solidFill>
                  <a:srgbClr val="FFFF00"/>
                </a:solidFill>
              </a:rPr>
              <a:t>Βασικό επίπεδο (</a:t>
            </a:r>
            <a:r>
              <a:rPr lang="en-US" sz="2800" dirty="0">
                <a:solidFill>
                  <a:srgbClr val="FFFF00"/>
                </a:solidFill>
              </a:rPr>
              <a:t>base level)</a:t>
            </a:r>
          </a:p>
          <a:p>
            <a:pPr marL="898525" indent="-536575"/>
            <a:r>
              <a:rPr lang="el-GR" sz="2800" dirty="0">
                <a:solidFill>
                  <a:srgbClr val="FFFF00"/>
                </a:solidFill>
              </a:rPr>
              <a:t>Απόλυτο (</a:t>
            </a:r>
            <a:r>
              <a:rPr lang="en-US" sz="2800" dirty="0">
                <a:solidFill>
                  <a:srgbClr val="FFFF00"/>
                </a:solidFill>
              </a:rPr>
              <a:t>ultimate)</a:t>
            </a:r>
          </a:p>
          <a:p>
            <a:pPr marL="898525" indent="-536575"/>
            <a:r>
              <a:rPr lang="el-GR" sz="2800" dirty="0">
                <a:solidFill>
                  <a:srgbClr val="FFFF00"/>
                </a:solidFill>
              </a:rPr>
              <a:t>Τοπικό (</a:t>
            </a:r>
            <a:r>
              <a:rPr lang="en-US" sz="2800" dirty="0">
                <a:solidFill>
                  <a:srgbClr val="FFFF00"/>
                </a:solidFill>
              </a:rPr>
              <a:t>local)</a:t>
            </a:r>
          </a:p>
          <a:p>
            <a:pPr marL="361950" indent="-361950"/>
            <a:r>
              <a:rPr lang="el-GR" sz="2800" dirty="0">
                <a:solidFill>
                  <a:srgbClr val="FFFF00"/>
                </a:solidFill>
              </a:rPr>
              <a:t>Σημεία κάμψης (</a:t>
            </a:r>
            <a:r>
              <a:rPr lang="en-US" sz="2800" dirty="0" err="1">
                <a:solidFill>
                  <a:srgbClr val="FFFF00"/>
                </a:solidFill>
              </a:rPr>
              <a:t>knickpoints</a:t>
            </a:r>
            <a:r>
              <a:rPr lang="en-US" sz="2800" dirty="0">
                <a:solidFill>
                  <a:srgbClr val="FFFF00"/>
                </a:solidFill>
              </a:rPr>
              <a:t>)</a:t>
            </a:r>
          </a:p>
          <a:p>
            <a:pPr marL="361950" indent="-361950"/>
            <a:r>
              <a:rPr lang="el-GR" sz="2800" dirty="0">
                <a:solidFill>
                  <a:srgbClr val="FFFF00"/>
                </a:solidFill>
              </a:rPr>
              <a:t>Εξισορροπημένος ποταμός (</a:t>
            </a:r>
            <a:r>
              <a:rPr lang="en-US" sz="2800" dirty="0">
                <a:solidFill>
                  <a:srgbClr val="FFFF00"/>
                </a:solidFill>
              </a:rPr>
              <a:t>graded river)</a:t>
            </a:r>
            <a:endParaRPr lang="el-GR" sz="2800" dirty="0">
              <a:solidFill>
                <a:srgbClr val="FFFF00"/>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rgbClr val="FFFF00"/>
                </a:solidFill>
                <a:latin typeface="+mj-lt"/>
                <a:ea typeface="+mj-ea"/>
                <a:cs typeface="+mj-cs"/>
              </a:rPr>
              <a:t>Επιμήκεις τομές ποταμών (</a:t>
            </a:r>
            <a:r>
              <a:rPr lang="en-US" sz="2800" b="1" dirty="0">
                <a:solidFill>
                  <a:srgbClr val="FFFF00"/>
                </a:solidFill>
                <a:latin typeface="+mj-lt"/>
                <a:ea typeface="+mj-ea"/>
                <a:cs typeface="+mj-cs"/>
              </a:rPr>
              <a:t>river longitudinal  profiles)</a:t>
            </a:r>
            <a:endParaRPr lang="el-GR" sz="2800" b="1" dirty="0">
              <a:solidFill>
                <a:srgbClr val="FFFF00"/>
              </a:solidFill>
              <a:latin typeface="+mj-lt"/>
              <a:ea typeface="+mj-ea"/>
              <a:cs typeface="+mj-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43"/>
          <p:cNvGraphicFramePr>
            <a:graphicFrameLocks noChangeAspect="1"/>
          </p:cNvGraphicFramePr>
          <p:nvPr/>
        </p:nvGraphicFramePr>
        <p:xfrm>
          <a:off x="1524001" y="0"/>
          <a:ext cx="3997265" cy="3214686"/>
        </p:xfrm>
        <a:graphic>
          <a:graphicData uri="http://schemas.openxmlformats.org/presentationml/2006/ole">
            <mc:AlternateContent xmlns:mc="http://schemas.openxmlformats.org/markup-compatibility/2006">
              <mc:Choice xmlns:v="urn:schemas-microsoft-com:vml" Requires="v">
                <p:oleObj name="PHOTO-PAINT" r:id="rId2" imgW="2697485" imgH="2169418" progId="CorelPhotoPaint.Image.12">
                  <p:embed/>
                </p:oleObj>
              </mc:Choice>
              <mc:Fallback>
                <p:oleObj name="PHOTO-PAINT" r:id="rId2" imgW="2697485" imgH="2169418" progId="CorelPhotoPaint.Image.12">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3997265" cy="3214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3" name="Picture 2" descr="http://www.wou.edu/las/physci/taylor/gs407rivers/photos_2006/DSC00029.JPG"/>
          <p:cNvPicPr>
            <a:picLocks noChangeAspect="1" noChangeArrowheads="1"/>
          </p:cNvPicPr>
          <p:nvPr/>
        </p:nvPicPr>
        <p:blipFill>
          <a:blip r:embed="rId4" cstate="print"/>
          <a:srcRect/>
          <a:stretch>
            <a:fillRect/>
          </a:stretch>
        </p:blipFill>
        <p:spPr bwMode="auto">
          <a:xfrm>
            <a:off x="6024562" y="3375421"/>
            <a:ext cx="4643438" cy="3482579"/>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rgbClr val="FFFF00"/>
                </a:solidFill>
              </a:rPr>
              <a:t>Ποτάμιες </a:t>
            </a:r>
            <a:r>
              <a:rPr lang="el-GR" sz="3200" b="1" dirty="0" err="1">
                <a:solidFill>
                  <a:srgbClr val="FFFF00"/>
                </a:solidFill>
              </a:rPr>
              <a:t>Γεωμορφές</a:t>
            </a:r>
            <a:r>
              <a:rPr lang="en-US" sz="3200" b="1" dirty="0">
                <a:solidFill>
                  <a:srgbClr val="FFFF00"/>
                </a:solidFill>
              </a:rPr>
              <a:t> </a:t>
            </a:r>
            <a:r>
              <a:rPr lang="el-GR" sz="3200" b="1" dirty="0">
                <a:solidFill>
                  <a:srgbClr val="FFFF00"/>
                </a:solidFill>
              </a:rPr>
              <a:t>(</a:t>
            </a:r>
            <a:r>
              <a:rPr lang="en-US" sz="3200" b="1" dirty="0">
                <a:solidFill>
                  <a:srgbClr val="FFFF00"/>
                </a:solidFill>
              </a:rPr>
              <a:t>fluvial landforms)</a:t>
            </a:r>
            <a:endParaRPr lang="el-GR" sz="3200" b="1" dirty="0">
              <a:solidFill>
                <a:srgbClr val="FFFF00"/>
              </a:solidFill>
            </a:endParaRPr>
          </a:p>
        </p:txBody>
      </p:sp>
      <p:sp>
        <p:nvSpPr>
          <p:cNvPr id="3" name="2 - Θέση περιεχομένου"/>
          <p:cNvSpPr>
            <a:spLocks noGrp="1"/>
          </p:cNvSpPr>
          <p:nvPr>
            <p:ph idx="1"/>
          </p:nvPr>
        </p:nvSpPr>
        <p:spPr>
          <a:xfrm>
            <a:off x="1981200" y="1689120"/>
            <a:ext cx="8229600" cy="4525963"/>
          </a:xfrm>
        </p:spPr>
        <p:txBody>
          <a:bodyPr>
            <a:normAutofit fontScale="92500" lnSpcReduction="20000"/>
          </a:bodyPr>
          <a:lstStyle/>
          <a:p>
            <a:r>
              <a:rPr lang="el-GR" sz="2800" dirty="0" err="1">
                <a:solidFill>
                  <a:srgbClr val="FFFF00"/>
                </a:solidFill>
              </a:rPr>
              <a:t>Πλημμυρικές</a:t>
            </a:r>
            <a:r>
              <a:rPr lang="el-GR" sz="2800" dirty="0">
                <a:solidFill>
                  <a:srgbClr val="FFFF00"/>
                </a:solidFill>
              </a:rPr>
              <a:t> πεδιάδες (</a:t>
            </a:r>
            <a:r>
              <a:rPr lang="en-US" sz="2800" dirty="0">
                <a:solidFill>
                  <a:srgbClr val="FFFF00"/>
                </a:solidFill>
              </a:rPr>
              <a:t>floodplains)</a:t>
            </a:r>
          </a:p>
          <a:p>
            <a:r>
              <a:rPr lang="el-GR" sz="2800" dirty="0">
                <a:solidFill>
                  <a:srgbClr val="FFFF00"/>
                </a:solidFill>
              </a:rPr>
              <a:t>Ποτάμιες αναβαθμίδες (</a:t>
            </a:r>
            <a:r>
              <a:rPr lang="en-US" sz="2800" dirty="0">
                <a:solidFill>
                  <a:srgbClr val="FFFF00"/>
                </a:solidFill>
              </a:rPr>
              <a:t>fluvial terraces)</a:t>
            </a:r>
          </a:p>
          <a:p>
            <a:pPr marL="993775" indent="-631825"/>
            <a:r>
              <a:rPr lang="el-GR" sz="2800" dirty="0">
                <a:solidFill>
                  <a:srgbClr val="FFFF00"/>
                </a:solidFill>
              </a:rPr>
              <a:t>Πετρώδεις (</a:t>
            </a:r>
            <a:r>
              <a:rPr lang="en-US" sz="2800" dirty="0">
                <a:solidFill>
                  <a:srgbClr val="FFFF00"/>
                </a:solidFill>
              </a:rPr>
              <a:t>bedrock terraces / </a:t>
            </a:r>
            <a:r>
              <a:rPr lang="en-US" sz="2800" dirty="0" err="1">
                <a:solidFill>
                  <a:srgbClr val="FFFF00"/>
                </a:solidFill>
              </a:rPr>
              <a:t>straths</a:t>
            </a:r>
            <a:r>
              <a:rPr lang="en-US" sz="2800" dirty="0">
                <a:solidFill>
                  <a:srgbClr val="FFFF00"/>
                </a:solidFill>
              </a:rPr>
              <a:t>)</a:t>
            </a:r>
          </a:p>
          <a:p>
            <a:pPr marL="993775" indent="-631825"/>
            <a:r>
              <a:rPr lang="el-GR" sz="2800" dirty="0" err="1">
                <a:solidFill>
                  <a:srgbClr val="FFFF00"/>
                </a:solidFill>
              </a:rPr>
              <a:t>Αλλουβιακές</a:t>
            </a:r>
            <a:r>
              <a:rPr lang="el-GR" sz="2800" dirty="0">
                <a:solidFill>
                  <a:srgbClr val="FFFF00"/>
                </a:solidFill>
              </a:rPr>
              <a:t> (</a:t>
            </a:r>
            <a:r>
              <a:rPr lang="en-US" sz="2800" dirty="0">
                <a:solidFill>
                  <a:srgbClr val="FFFF00"/>
                </a:solidFill>
              </a:rPr>
              <a:t>alluvial terraces)</a:t>
            </a:r>
          </a:p>
          <a:p>
            <a:pPr marL="993775" indent="-631825"/>
            <a:endParaRPr lang="en-US" sz="2800" dirty="0">
              <a:solidFill>
                <a:srgbClr val="FFFF00"/>
              </a:solidFill>
            </a:endParaRPr>
          </a:p>
          <a:p>
            <a:pPr marL="993775" indent="-631825" algn="ctr">
              <a:buNone/>
            </a:pPr>
            <a:r>
              <a:rPr lang="el-GR" sz="2800" dirty="0">
                <a:solidFill>
                  <a:srgbClr val="FFFF00"/>
                </a:solidFill>
              </a:rPr>
              <a:t>Σχηματισμός</a:t>
            </a:r>
          </a:p>
          <a:p>
            <a:pPr marL="993775" indent="-631825" algn="ctr">
              <a:buNone/>
            </a:pPr>
            <a:r>
              <a:rPr lang="el-GR" sz="2800" dirty="0">
                <a:solidFill>
                  <a:srgbClr val="FFFF00"/>
                </a:solidFill>
              </a:rPr>
              <a:t>Μορφολογικά χαρακτηριστικά</a:t>
            </a:r>
          </a:p>
          <a:p>
            <a:pPr marL="3594100" indent="-361950"/>
            <a:r>
              <a:rPr lang="el-GR" sz="2800" dirty="0">
                <a:solidFill>
                  <a:srgbClr val="FFFF00"/>
                </a:solidFill>
              </a:rPr>
              <a:t>Επιφάνεια </a:t>
            </a:r>
          </a:p>
          <a:p>
            <a:pPr marL="3594100" indent="-361950"/>
            <a:r>
              <a:rPr lang="el-GR" sz="2800" dirty="0">
                <a:solidFill>
                  <a:srgbClr val="FFFF00"/>
                </a:solidFill>
              </a:rPr>
              <a:t>Μέτωπο</a:t>
            </a:r>
          </a:p>
          <a:p>
            <a:pPr marL="993775" indent="-631825" algn="ctr">
              <a:buNone/>
            </a:pPr>
            <a:r>
              <a:rPr lang="el-GR" sz="2800" dirty="0">
                <a:solidFill>
                  <a:srgbClr val="FFFF00"/>
                </a:solidFill>
              </a:rPr>
              <a:t>Συσχέτιση αναβαθμίδων</a:t>
            </a:r>
          </a:p>
          <a:p>
            <a:pPr marL="993775" indent="-631825" algn="ctr">
              <a:buNone/>
            </a:pPr>
            <a:r>
              <a:rPr lang="el-GR" sz="2800" dirty="0">
                <a:solidFill>
                  <a:srgbClr val="FFFF00"/>
                </a:solidFill>
              </a:rPr>
              <a:t>Μέθοδοι χρονολόγησης</a:t>
            </a:r>
            <a:endParaRPr lang="en-US" sz="2800" dirty="0">
              <a:solidFill>
                <a:srgbClr val="FFFF00"/>
              </a:solidFill>
            </a:endParaRP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rgbClr val="FFFF00"/>
                </a:solidFill>
                <a:latin typeface="+mj-lt"/>
                <a:ea typeface="+mj-ea"/>
                <a:cs typeface="+mj-cs"/>
              </a:rPr>
              <a:t>Απόθεσης (</a:t>
            </a:r>
            <a:r>
              <a:rPr lang="en-US" sz="2800" b="1" dirty="0">
                <a:solidFill>
                  <a:srgbClr val="FFFF00"/>
                </a:solidFill>
                <a:latin typeface="+mj-lt"/>
                <a:ea typeface="+mj-ea"/>
                <a:cs typeface="+mj-cs"/>
              </a:rPr>
              <a:t>depositional)</a:t>
            </a:r>
            <a:endParaRPr lang="el-GR" sz="2800" b="1" dirty="0">
              <a:solidFill>
                <a:srgbClr val="FFFF00"/>
              </a:solidFill>
              <a:latin typeface="+mj-lt"/>
              <a:ea typeface="+mj-ea"/>
              <a:cs typeface="+mj-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ww.indiana.edu/~g105lab/images/gaia_chapter_12/terraces.jpg"/>
          <p:cNvPicPr>
            <a:picLocks noChangeAspect="1" noChangeArrowheads="1"/>
          </p:cNvPicPr>
          <p:nvPr/>
        </p:nvPicPr>
        <p:blipFill>
          <a:blip r:embed="rId2"/>
          <a:srcRect/>
          <a:stretch>
            <a:fillRect/>
          </a:stretch>
        </p:blipFill>
        <p:spPr bwMode="auto">
          <a:xfrm>
            <a:off x="3381357" y="0"/>
            <a:ext cx="6321523" cy="3895704"/>
          </a:xfrm>
          <a:prstGeom prst="rect">
            <a:avLst/>
          </a:prstGeom>
          <a:noFill/>
        </p:spPr>
      </p:pic>
      <p:pic>
        <p:nvPicPr>
          <p:cNvPr id="10244" name="Picture 4" descr="http://www.coolgeography.co.uk/A-level/AQA/Year%2012/Rivers,%20Floods/Rejuvenation/river_terrace.jpg"/>
          <p:cNvPicPr>
            <a:picLocks noChangeAspect="1" noChangeArrowheads="1"/>
          </p:cNvPicPr>
          <p:nvPr/>
        </p:nvPicPr>
        <p:blipFill>
          <a:blip r:embed="rId3"/>
          <a:srcRect/>
          <a:stretch>
            <a:fillRect/>
          </a:stretch>
        </p:blipFill>
        <p:spPr bwMode="auto">
          <a:xfrm>
            <a:off x="1643058" y="2928934"/>
            <a:ext cx="3810000" cy="3810000"/>
          </a:xfrm>
          <a:prstGeom prst="rect">
            <a:avLst/>
          </a:prstGeom>
          <a:noFill/>
        </p:spPr>
      </p:pic>
      <p:pic>
        <p:nvPicPr>
          <p:cNvPr id="16386" name="Picture 2" descr="http://www.harenet.co.uk/nmg/dunbeath/strath1.jpg"/>
          <p:cNvPicPr>
            <a:picLocks noChangeAspect="1" noChangeArrowheads="1"/>
          </p:cNvPicPr>
          <p:nvPr/>
        </p:nvPicPr>
        <p:blipFill>
          <a:blip r:embed="rId4"/>
          <a:srcRect/>
          <a:stretch>
            <a:fillRect/>
          </a:stretch>
        </p:blipFill>
        <p:spPr bwMode="auto">
          <a:xfrm>
            <a:off x="6096001" y="4429132"/>
            <a:ext cx="4340155" cy="207170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www.nvcc.edu/home/cbentley/gol_135/billy_goat/images/strath_vs_terrace.jpg"/>
          <p:cNvPicPr>
            <a:picLocks noChangeAspect="1" noChangeArrowheads="1"/>
          </p:cNvPicPr>
          <p:nvPr/>
        </p:nvPicPr>
        <p:blipFill>
          <a:blip r:embed="rId2"/>
          <a:srcRect/>
          <a:stretch>
            <a:fillRect/>
          </a:stretch>
        </p:blipFill>
        <p:spPr bwMode="auto">
          <a:xfrm>
            <a:off x="2238348" y="500042"/>
            <a:ext cx="7715304" cy="576999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524000" y="203200"/>
            <a:ext cx="9144000" cy="439718"/>
          </a:xfrm>
        </p:spPr>
        <p:txBody>
          <a:bodyPr>
            <a:noAutofit/>
          </a:bodyPr>
          <a:lstStyle/>
          <a:p>
            <a:r>
              <a:rPr lang="el-GR" sz="3200" b="1" dirty="0">
                <a:solidFill>
                  <a:srgbClr val="FFFF00"/>
                </a:solidFill>
              </a:rPr>
              <a:t>Ποτάμιες </a:t>
            </a:r>
            <a:r>
              <a:rPr lang="el-GR" sz="3200" b="1" dirty="0" err="1">
                <a:solidFill>
                  <a:srgbClr val="FFFF00"/>
                </a:solidFill>
              </a:rPr>
              <a:t>Γεωμορφές</a:t>
            </a:r>
            <a:r>
              <a:rPr lang="en-US" sz="3200" b="1" dirty="0">
                <a:solidFill>
                  <a:srgbClr val="FFFF00"/>
                </a:solidFill>
              </a:rPr>
              <a:t> </a:t>
            </a:r>
            <a:r>
              <a:rPr lang="el-GR" sz="3200" b="1" dirty="0">
                <a:solidFill>
                  <a:srgbClr val="FFFF00"/>
                </a:solidFill>
              </a:rPr>
              <a:t>(</a:t>
            </a:r>
            <a:r>
              <a:rPr lang="en-US" sz="3200" b="1" dirty="0">
                <a:solidFill>
                  <a:srgbClr val="FFFF00"/>
                </a:solidFill>
              </a:rPr>
              <a:t>fluvial landforms)</a:t>
            </a:r>
            <a:endParaRPr lang="el-GR" sz="3200" b="1" dirty="0">
              <a:solidFill>
                <a:srgbClr val="FFFF00"/>
              </a:solidFill>
            </a:endParaRPr>
          </a:p>
        </p:txBody>
      </p:sp>
      <p:sp>
        <p:nvSpPr>
          <p:cNvPr id="3" name="2 - Θέση περιεχομένου"/>
          <p:cNvSpPr>
            <a:spLocks noGrp="1"/>
          </p:cNvSpPr>
          <p:nvPr>
            <p:ph idx="1"/>
          </p:nvPr>
        </p:nvSpPr>
        <p:spPr>
          <a:xfrm>
            <a:off x="1981200" y="2332062"/>
            <a:ext cx="8229600" cy="2597137"/>
          </a:xfrm>
        </p:spPr>
        <p:txBody>
          <a:bodyPr>
            <a:normAutofit/>
          </a:bodyPr>
          <a:lstStyle/>
          <a:p>
            <a:pPr marL="361950" indent="-361950"/>
            <a:r>
              <a:rPr lang="el-GR" sz="2800" dirty="0" err="1">
                <a:solidFill>
                  <a:srgbClr val="FFFF00"/>
                </a:solidFill>
              </a:rPr>
              <a:t>Αλλουβιακά</a:t>
            </a:r>
            <a:r>
              <a:rPr lang="el-GR" sz="2800" dirty="0">
                <a:solidFill>
                  <a:srgbClr val="FFFF00"/>
                </a:solidFill>
              </a:rPr>
              <a:t> ριπίδια (</a:t>
            </a:r>
            <a:r>
              <a:rPr lang="en-US" sz="2800" dirty="0">
                <a:solidFill>
                  <a:srgbClr val="FFFF00"/>
                </a:solidFill>
              </a:rPr>
              <a:t>alluvial fans)</a:t>
            </a:r>
          </a:p>
          <a:p>
            <a:pPr marL="993775" indent="-631825"/>
            <a:r>
              <a:rPr lang="el-GR" sz="2800" dirty="0">
                <a:solidFill>
                  <a:srgbClr val="FFFF00"/>
                </a:solidFill>
              </a:rPr>
              <a:t>Που κυριαρχούνται από ροές </a:t>
            </a:r>
            <a:r>
              <a:rPr lang="el-GR" sz="2800" dirty="0" err="1">
                <a:solidFill>
                  <a:srgbClr val="FFFF00"/>
                </a:solidFill>
              </a:rPr>
              <a:t>κορημάτων</a:t>
            </a:r>
            <a:r>
              <a:rPr lang="el-GR" sz="2800" dirty="0">
                <a:solidFill>
                  <a:srgbClr val="FFFF00"/>
                </a:solidFill>
              </a:rPr>
              <a:t> (</a:t>
            </a:r>
            <a:r>
              <a:rPr lang="en-US" sz="2800" dirty="0">
                <a:solidFill>
                  <a:srgbClr val="FFFF00"/>
                </a:solidFill>
              </a:rPr>
              <a:t>debris flow dominated)</a:t>
            </a:r>
          </a:p>
          <a:p>
            <a:pPr marL="993775" indent="-631825"/>
            <a:r>
              <a:rPr lang="el-GR" sz="2800" dirty="0">
                <a:solidFill>
                  <a:srgbClr val="FFFF00"/>
                </a:solidFill>
              </a:rPr>
              <a:t>Που κυριαρχούνται από ποτάμιες διεργασίες (</a:t>
            </a:r>
            <a:r>
              <a:rPr lang="en-US" sz="2800" dirty="0">
                <a:solidFill>
                  <a:srgbClr val="FFFF00"/>
                </a:solidFill>
              </a:rPr>
              <a:t>fluvial dominated)</a:t>
            </a:r>
          </a:p>
        </p:txBody>
      </p:sp>
      <p:sp>
        <p:nvSpPr>
          <p:cNvPr id="4" name="1 - Τίτλος"/>
          <p:cNvSpPr txBox="1">
            <a:spLocks/>
          </p:cNvSpPr>
          <p:nvPr/>
        </p:nvSpPr>
        <p:spPr>
          <a:xfrm>
            <a:off x="1523968" y="989018"/>
            <a:ext cx="9144000" cy="439718"/>
          </a:xfrm>
          <a:prstGeom prst="rect">
            <a:avLst/>
          </a:prstGeom>
        </p:spPr>
        <p:txBody>
          <a:bodyPr vert="horz" lIns="91440" tIns="45720" rIns="91440" bIns="45720" rtlCol="0" anchor="ctr">
            <a:noAutofit/>
          </a:bodyPr>
          <a:lstStyle/>
          <a:p>
            <a:pPr algn="ctr">
              <a:spcBef>
                <a:spcPct val="0"/>
              </a:spcBef>
              <a:defRPr/>
            </a:pPr>
            <a:r>
              <a:rPr lang="el-GR" sz="2800" b="1" dirty="0">
                <a:solidFill>
                  <a:srgbClr val="FFFF00"/>
                </a:solidFill>
                <a:latin typeface="+mj-lt"/>
                <a:ea typeface="+mj-ea"/>
                <a:cs typeface="+mj-cs"/>
              </a:rPr>
              <a:t>Απόθεσης (</a:t>
            </a:r>
            <a:r>
              <a:rPr lang="en-US" sz="2800" b="1" dirty="0">
                <a:solidFill>
                  <a:srgbClr val="FFFF00"/>
                </a:solidFill>
                <a:latin typeface="+mj-lt"/>
                <a:ea typeface="+mj-ea"/>
                <a:cs typeface="+mj-cs"/>
              </a:rPr>
              <a:t>depositional)</a:t>
            </a:r>
            <a:endParaRPr lang="el-GR" sz="2800" b="1" dirty="0">
              <a:solidFill>
                <a:srgbClr val="FFFF00"/>
              </a:solidFill>
              <a:latin typeface="+mj-lt"/>
              <a:ea typeface="+mj-ea"/>
              <a:cs typeface="+mj-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6" descr="http://lang.sbsun.com/projects/fireflood/graphics/alluvialfan.gif"/>
          <p:cNvPicPr>
            <a:picLocks noChangeAspect="1" noChangeArrowheads="1"/>
          </p:cNvPicPr>
          <p:nvPr/>
        </p:nvPicPr>
        <p:blipFill>
          <a:blip r:embed="rId2"/>
          <a:srcRect/>
          <a:stretch>
            <a:fillRect/>
          </a:stretch>
        </p:blipFill>
        <p:spPr bwMode="auto">
          <a:xfrm>
            <a:off x="6727465" y="21318"/>
            <a:ext cx="3500462" cy="3332732"/>
          </a:xfrm>
          <a:prstGeom prst="rect">
            <a:avLst/>
          </a:prstGeom>
          <a:noFill/>
        </p:spPr>
      </p:pic>
      <p:pic>
        <p:nvPicPr>
          <p:cNvPr id="46082" name="Picture 2" descr="http://imgc.artprintimages.com/images/art-print/marli-miller-debris-flow-or-alluvial-fan-death-valley-california-usa_i-G-38-3813-P9RIF00Z.jpg"/>
          <p:cNvPicPr>
            <a:picLocks noChangeAspect="1" noChangeArrowheads="1"/>
          </p:cNvPicPr>
          <p:nvPr/>
        </p:nvPicPr>
        <p:blipFill>
          <a:blip r:embed="rId3"/>
          <a:srcRect/>
          <a:stretch>
            <a:fillRect/>
          </a:stretch>
        </p:blipFill>
        <p:spPr bwMode="auto">
          <a:xfrm>
            <a:off x="1566158" y="26470"/>
            <a:ext cx="4759146" cy="3571875"/>
          </a:xfrm>
          <a:prstGeom prst="rect">
            <a:avLst/>
          </a:prstGeom>
          <a:noFill/>
        </p:spPr>
      </p:pic>
      <p:pic>
        <p:nvPicPr>
          <p:cNvPr id="46086" name="Picture 6" descr="http://upload.wikimedia.org/wikipedia/commons/9/95/Alluvial_fan_01.JPG"/>
          <p:cNvPicPr>
            <a:picLocks noChangeAspect="1" noChangeArrowheads="1"/>
          </p:cNvPicPr>
          <p:nvPr/>
        </p:nvPicPr>
        <p:blipFill>
          <a:blip r:embed="rId4" cstate="print"/>
          <a:srcRect/>
          <a:stretch>
            <a:fillRect/>
          </a:stretch>
        </p:blipFill>
        <p:spPr bwMode="auto">
          <a:xfrm>
            <a:off x="1595406" y="3643314"/>
            <a:ext cx="4214842" cy="3161132"/>
          </a:xfrm>
          <a:prstGeom prst="rect">
            <a:avLst/>
          </a:prstGeom>
          <a:noFill/>
        </p:spPr>
      </p:pic>
      <p:pic>
        <p:nvPicPr>
          <p:cNvPr id="46088" name="Picture 8" descr="http://clasticdetritus.files.wordpress.com/2008/12/iran-alluvialfan2.jpg"/>
          <p:cNvPicPr>
            <a:picLocks noChangeAspect="1" noChangeArrowheads="1"/>
          </p:cNvPicPr>
          <p:nvPr/>
        </p:nvPicPr>
        <p:blipFill>
          <a:blip r:embed="rId5"/>
          <a:srcRect/>
          <a:stretch>
            <a:fillRect/>
          </a:stretch>
        </p:blipFill>
        <p:spPr bwMode="auto">
          <a:xfrm>
            <a:off x="6423210" y="3375394"/>
            <a:ext cx="4214810" cy="3452627"/>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1 - Τίτλος"/>
          <p:cNvSpPr>
            <a:spLocks noGrp="1"/>
          </p:cNvSpPr>
          <p:nvPr>
            <p:ph type="ctrTitle"/>
          </p:nvPr>
        </p:nvSpPr>
        <p:spPr>
          <a:xfrm>
            <a:off x="2186832" y="2704950"/>
            <a:ext cx="7772400" cy="1470025"/>
          </a:xfrm>
        </p:spPr>
        <p:txBody>
          <a:bodyPr>
            <a:noAutofit/>
          </a:bodyPr>
          <a:lstStyle/>
          <a:p>
            <a:r>
              <a:rPr lang="el-GR" sz="4800" b="1" dirty="0">
                <a:solidFill>
                  <a:schemeClr val="tx2">
                    <a:lumMod val="20000"/>
                    <a:lumOff val="80000"/>
                  </a:schemeClr>
                </a:solidFill>
              </a:rPr>
              <a:t>Ποτάμια Γεωμορφολογία</a:t>
            </a:r>
            <a:br>
              <a:rPr lang="el-GR" sz="4800" b="1" dirty="0">
                <a:solidFill>
                  <a:schemeClr val="tx2">
                    <a:lumMod val="20000"/>
                    <a:lumOff val="80000"/>
                  </a:schemeClr>
                </a:solidFill>
              </a:rPr>
            </a:br>
            <a:r>
              <a:rPr lang="en-US" sz="4800" b="1" dirty="0">
                <a:solidFill>
                  <a:schemeClr val="tx2">
                    <a:lumMod val="20000"/>
                    <a:lumOff val="80000"/>
                  </a:schemeClr>
                </a:solidFill>
              </a:rPr>
              <a:t>“</a:t>
            </a:r>
            <a:r>
              <a:rPr lang="el-GR" sz="4800" b="1" dirty="0">
                <a:solidFill>
                  <a:schemeClr val="tx2">
                    <a:lumMod val="20000"/>
                    <a:lumOff val="80000"/>
                  </a:schemeClr>
                </a:solidFill>
              </a:rPr>
              <a:t>εργαστήριο</a:t>
            </a:r>
            <a:r>
              <a:rPr lang="en-US" sz="4800" b="1" dirty="0">
                <a:solidFill>
                  <a:schemeClr val="tx2">
                    <a:lumMod val="20000"/>
                    <a:lumOff val="80000"/>
                  </a:schemeClr>
                </a:solidFill>
              </a:rPr>
              <a:t>”</a:t>
            </a:r>
            <a:r>
              <a:rPr lang="el-GR" sz="4800" b="1" dirty="0">
                <a:solidFill>
                  <a:schemeClr val="tx2">
                    <a:lumMod val="20000"/>
                    <a:lumOff val="80000"/>
                  </a:schemeClr>
                </a:solidFill>
              </a:rPr>
              <a:t> </a:t>
            </a:r>
            <a:br>
              <a:rPr lang="el-GR" sz="4800" b="1" dirty="0">
                <a:solidFill>
                  <a:schemeClr val="tx2">
                    <a:lumMod val="20000"/>
                    <a:lumOff val="80000"/>
                  </a:schemeClr>
                </a:solidFill>
              </a:rPr>
            </a:br>
            <a:endParaRPr lang="el-GR" sz="4800" b="1" dirty="0">
              <a:solidFill>
                <a:schemeClr val="tx2">
                  <a:lumMod val="20000"/>
                  <a:lumOff val="80000"/>
                </a:schemeClr>
              </a:solidFill>
            </a:endParaRPr>
          </a:p>
        </p:txBody>
      </p:sp>
    </p:spTree>
    <p:extLst>
      <p:ext uri="{BB962C8B-B14F-4D97-AF65-F5344CB8AC3E}">
        <p14:creationId xmlns:p14="http://schemas.microsoft.com/office/powerpoint/2010/main" val="33527786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F1AF41-92B8-6C8C-24B1-3B230581EE64}"/>
              </a:ext>
            </a:extLst>
          </p:cNvPr>
          <p:cNvSpPr>
            <a:spLocks noGrp="1"/>
          </p:cNvSpPr>
          <p:nvPr>
            <p:ph type="title"/>
          </p:nvPr>
        </p:nvSpPr>
        <p:spPr>
          <a:xfrm>
            <a:off x="1703512" y="274638"/>
            <a:ext cx="8784976" cy="1143000"/>
          </a:xfrm>
        </p:spPr>
        <p:txBody>
          <a:bodyPr>
            <a:noAutofit/>
          </a:bodyPr>
          <a:lstStyle/>
          <a:p>
            <a:r>
              <a:rPr lang="el-GR" sz="3200" dirty="0">
                <a:solidFill>
                  <a:schemeClr val="tx2">
                    <a:lumMod val="20000"/>
                    <a:lumOff val="80000"/>
                  </a:schemeClr>
                </a:solidFill>
              </a:rPr>
              <a:t>1</a:t>
            </a:r>
            <a:r>
              <a:rPr lang="el-GR" sz="3200" baseline="30000" dirty="0">
                <a:solidFill>
                  <a:schemeClr val="tx2">
                    <a:lumMod val="20000"/>
                    <a:lumOff val="80000"/>
                  </a:schemeClr>
                </a:solidFill>
              </a:rPr>
              <a:t>η</a:t>
            </a:r>
            <a:r>
              <a:rPr lang="el-GR" sz="3200" dirty="0">
                <a:solidFill>
                  <a:schemeClr val="tx2">
                    <a:lumMod val="20000"/>
                    <a:lumOff val="80000"/>
                  </a:schemeClr>
                </a:solidFill>
              </a:rPr>
              <a:t> ΆΣΚΗΣΗ Ποσοτική ανάλυση υδρογραφικού δικτύου </a:t>
            </a:r>
            <a:r>
              <a:rPr lang="el-GR" sz="3200" dirty="0" err="1">
                <a:solidFill>
                  <a:schemeClr val="tx2">
                    <a:lumMod val="20000"/>
                    <a:lumOff val="80000"/>
                  </a:schemeClr>
                </a:solidFill>
              </a:rPr>
              <a:t>Δερβένιου</a:t>
            </a:r>
            <a:r>
              <a:rPr lang="el-GR" sz="3200" dirty="0">
                <a:solidFill>
                  <a:schemeClr val="tx2">
                    <a:lumMod val="20000"/>
                    <a:lumOff val="80000"/>
                  </a:schemeClr>
                </a:solidFill>
              </a:rPr>
              <a:t> ποταμού</a:t>
            </a:r>
          </a:p>
        </p:txBody>
      </p:sp>
      <p:sp>
        <p:nvSpPr>
          <p:cNvPr id="3" name="Θέση περιεχομένου 2">
            <a:extLst>
              <a:ext uri="{FF2B5EF4-FFF2-40B4-BE49-F238E27FC236}">
                <a16:creationId xmlns:a16="http://schemas.microsoft.com/office/drawing/2014/main" id="{0F5BF5DE-5C87-5731-E9A9-B14D2B5B15DE}"/>
              </a:ext>
            </a:extLst>
          </p:cNvPr>
          <p:cNvSpPr>
            <a:spLocks noGrp="1"/>
          </p:cNvSpPr>
          <p:nvPr>
            <p:ph idx="1"/>
          </p:nvPr>
        </p:nvSpPr>
        <p:spPr>
          <a:xfrm>
            <a:off x="1981200" y="1783358"/>
            <a:ext cx="8229600" cy="4525963"/>
          </a:xfrm>
        </p:spPr>
        <p:txBody>
          <a:bodyPr>
            <a:normAutofit fontScale="85000" lnSpcReduction="20000"/>
          </a:bodyPr>
          <a:lstStyle/>
          <a:p>
            <a:r>
              <a:rPr lang="el-GR" dirty="0">
                <a:solidFill>
                  <a:srgbClr val="FFFFCC"/>
                </a:solidFill>
              </a:rPr>
              <a:t>Χάραξη υδροκρίτη και επιμέρους υδροκριτών</a:t>
            </a:r>
          </a:p>
          <a:p>
            <a:r>
              <a:rPr lang="el-GR" dirty="0">
                <a:solidFill>
                  <a:srgbClr val="FFFFCC"/>
                </a:solidFill>
              </a:rPr>
              <a:t>Αρίθμηση υδρογραφικού δικτύου</a:t>
            </a:r>
          </a:p>
          <a:p>
            <a:r>
              <a:rPr lang="el-GR" dirty="0">
                <a:solidFill>
                  <a:srgbClr val="FFFFCC"/>
                </a:solidFill>
              </a:rPr>
              <a:t>Εκτίμηση πλήθους κλάδων, μήκους κλάδων, εμβαδού λεκανών απορροής</a:t>
            </a:r>
          </a:p>
          <a:p>
            <a:r>
              <a:rPr lang="el-GR" dirty="0">
                <a:solidFill>
                  <a:srgbClr val="FFFFCC"/>
                </a:solidFill>
              </a:rPr>
              <a:t>Εφαρμογή 1</a:t>
            </a:r>
            <a:r>
              <a:rPr lang="el-GR" baseline="30000" dirty="0">
                <a:solidFill>
                  <a:srgbClr val="FFFFCC"/>
                </a:solidFill>
              </a:rPr>
              <a:t>ου</a:t>
            </a:r>
            <a:r>
              <a:rPr lang="el-GR" dirty="0">
                <a:solidFill>
                  <a:srgbClr val="FFFFCC"/>
                </a:solidFill>
              </a:rPr>
              <a:t> Νόμου του </a:t>
            </a:r>
            <a:r>
              <a:rPr lang="en-US" dirty="0">
                <a:solidFill>
                  <a:srgbClr val="FFFFCC"/>
                </a:solidFill>
              </a:rPr>
              <a:t>HORTON</a:t>
            </a:r>
          </a:p>
          <a:p>
            <a:r>
              <a:rPr lang="el-GR" dirty="0">
                <a:solidFill>
                  <a:srgbClr val="FFFFCC"/>
                </a:solidFill>
              </a:rPr>
              <a:t>Εφαρμογή </a:t>
            </a:r>
            <a:r>
              <a:rPr lang="en-US" dirty="0">
                <a:solidFill>
                  <a:srgbClr val="FFFFCC"/>
                </a:solidFill>
              </a:rPr>
              <a:t>2</a:t>
            </a:r>
            <a:r>
              <a:rPr lang="el-GR" baseline="30000" dirty="0">
                <a:solidFill>
                  <a:srgbClr val="FFFFCC"/>
                </a:solidFill>
              </a:rPr>
              <a:t>ου</a:t>
            </a:r>
            <a:r>
              <a:rPr lang="el-GR" dirty="0">
                <a:solidFill>
                  <a:srgbClr val="FFFFCC"/>
                </a:solidFill>
              </a:rPr>
              <a:t> Νόμου του </a:t>
            </a:r>
            <a:r>
              <a:rPr lang="en-US" dirty="0">
                <a:solidFill>
                  <a:srgbClr val="FFFFCC"/>
                </a:solidFill>
              </a:rPr>
              <a:t>HORTON</a:t>
            </a:r>
          </a:p>
          <a:p>
            <a:r>
              <a:rPr lang="el-GR" dirty="0">
                <a:solidFill>
                  <a:srgbClr val="FFFFCC"/>
                </a:solidFill>
              </a:rPr>
              <a:t>Εφαρμογή </a:t>
            </a:r>
            <a:r>
              <a:rPr lang="en-US" dirty="0">
                <a:solidFill>
                  <a:srgbClr val="FFFFCC"/>
                </a:solidFill>
              </a:rPr>
              <a:t>3</a:t>
            </a:r>
            <a:r>
              <a:rPr lang="el-GR" baseline="30000" dirty="0">
                <a:solidFill>
                  <a:srgbClr val="FFFFCC"/>
                </a:solidFill>
              </a:rPr>
              <a:t>ου</a:t>
            </a:r>
            <a:r>
              <a:rPr lang="el-GR" dirty="0">
                <a:solidFill>
                  <a:srgbClr val="FFFFCC"/>
                </a:solidFill>
              </a:rPr>
              <a:t> Νόμου του </a:t>
            </a:r>
            <a:r>
              <a:rPr lang="en-US" dirty="0">
                <a:solidFill>
                  <a:srgbClr val="FFFFCC"/>
                </a:solidFill>
              </a:rPr>
              <a:t>HORTON</a:t>
            </a:r>
          </a:p>
          <a:p>
            <a:r>
              <a:rPr lang="el-GR" dirty="0">
                <a:solidFill>
                  <a:srgbClr val="FFFFCC"/>
                </a:solidFill>
              </a:rPr>
              <a:t>Εκτίμηση παραμέτρων υδρογραφικής υφής (υδρογραφική συχνότητα και υδρογραφική πυκνότητα)</a:t>
            </a:r>
          </a:p>
          <a:p>
            <a:r>
              <a:rPr lang="el-GR" dirty="0">
                <a:solidFill>
                  <a:srgbClr val="FFFFCC"/>
                </a:solidFill>
              </a:rPr>
              <a:t>Εκτίμηση κλίσης κλιτύων λεκανών απορροής</a:t>
            </a:r>
            <a:endParaRPr lang="en-US" dirty="0">
              <a:solidFill>
                <a:srgbClr val="FFFFCC"/>
              </a:solidFill>
            </a:endParaRPr>
          </a:p>
          <a:p>
            <a:endParaRPr lang="el-GR" dirty="0">
              <a:solidFill>
                <a:srgbClr val="FFFFCC"/>
              </a:solidFill>
            </a:endParaRPr>
          </a:p>
          <a:p>
            <a:endParaRPr lang="el-GR" dirty="0">
              <a:solidFill>
                <a:srgbClr val="FFFFCC"/>
              </a:solidFill>
            </a:endParaRPr>
          </a:p>
        </p:txBody>
      </p:sp>
    </p:spTree>
    <p:extLst>
      <p:ext uri="{BB962C8B-B14F-4D97-AF65-F5344CB8AC3E}">
        <p14:creationId xmlns:p14="http://schemas.microsoft.com/office/powerpoint/2010/main" val="4081536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1 - Εικόνα" descr="topo_drain_cut.jpg">
            <a:extLst>
              <a:ext uri="{FF2B5EF4-FFF2-40B4-BE49-F238E27FC236}">
                <a16:creationId xmlns:a16="http://schemas.microsoft.com/office/drawing/2014/main" id="{0AED7F65-86C9-7108-23CA-5C976429E33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1250" y="-7938"/>
            <a:ext cx="7429500" cy="687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BF1AF41-92B8-6C8C-24B1-3B230581EE64}"/>
              </a:ext>
            </a:extLst>
          </p:cNvPr>
          <p:cNvSpPr>
            <a:spLocks noGrp="1"/>
          </p:cNvSpPr>
          <p:nvPr>
            <p:ph type="title"/>
          </p:nvPr>
        </p:nvSpPr>
        <p:spPr>
          <a:xfrm>
            <a:off x="1703512" y="274638"/>
            <a:ext cx="8784976" cy="1143000"/>
          </a:xfrm>
        </p:spPr>
        <p:txBody>
          <a:bodyPr>
            <a:noAutofit/>
          </a:bodyPr>
          <a:lstStyle/>
          <a:p>
            <a:r>
              <a:rPr lang="el-GR" sz="3200" dirty="0">
                <a:solidFill>
                  <a:schemeClr val="tx2">
                    <a:lumMod val="20000"/>
                    <a:lumOff val="80000"/>
                  </a:schemeClr>
                </a:solidFill>
              </a:rPr>
              <a:t>2</a:t>
            </a:r>
            <a:r>
              <a:rPr lang="el-GR" sz="3200" baseline="30000" dirty="0">
                <a:solidFill>
                  <a:schemeClr val="tx2">
                    <a:lumMod val="20000"/>
                    <a:lumOff val="80000"/>
                  </a:schemeClr>
                </a:solidFill>
              </a:rPr>
              <a:t>η</a:t>
            </a:r>
            <a:r>
              <a:rPr lang="el-GR" sz="3200" dirty="0">
                <a:solidFill>
                  <a:schemeClr val="tx2">
                    <a:lumMod val="20000"/>
                    <a:lumOff val="80000"/>
                  </a:schemeClr>
                </a:solidFill>
              </a:rPr>
              <a:t> ΆΣΚΗΣΗ Εκτίμηση κατά βάθους διάβρωσης ποταμών της Β. Πελοποννήσου</a:t>
            </a:r>
          </a:p>
        </p:txBody>
      </p:sp>
      <p:sp>
        <p:nvSpPr>
          <p:cNvPr id="3" name="Θέση περιεχομένου 2">
            <a:extLst>
              <a:ext uri="{FF2B5EF4-FFF2-40B4-BE49-F238E27FC236}">
                <a16:creationId xmlns:a16="http://schemas.microsoft.com/office/drawing/2014/main" id="{0F5BF5DE-5C87-5731-E9A9-B14D2B5B15DE}"/>
              </a:ext>
            </a:extLst>
          </p:cNvPr>
          <p:cNvSpPr>
            <a:spLocks noGrp="1"/>
          </p:cNvSpPr>
          <p:nvPr>
            <p:ph idx="1"/>
          </p:nvPr>
        </p:nvSpPr>
        <p:spPr>
          <a:xfrm>
            <a:off x="1981200" y="1783358"/>
            <a:ext cx="8229600" cy="4525963"/>
          </a:xfrm>
        </p:spPr>
        <p:txBody>
          <a:bodyPr>
            <a:normAutofit fontScale="70000" lnSpcReduction="20000"/>
          </a:bodyPr>
          <a:lstStyle/>
          <a:p>
            <a:r>
              <a:rPr lang="el-GR" dirty="0">
                <a:solidFill>
                  <a:srgbClr val="FFFFCC"/>
                </a:solidFill>
              </a:rPr>
              <a:t>Υπολογισμός ρυθμών κατά βάθους διάβρωσης σε επιλεγμένες θέσεις κατά μήκος της κοίτης ποταμών της Β. Πελοποννήσου κατασκευάζοντας λεπτομερείς τοπογραφικές τομές εγκάρσια στην κοίτη</a:t>
            </a:r>
          </a:p>
          <a:p>
            <a:r>
              <a:rPr lang="el-GR" dirty="0">
                <a:solidFill>
                  <a:srgbClr val="FFFFCC"/>
                </a:solidFill>
              </a:rPr>
              <a:t>Σαν επιφάνειες αναφοράς θα χρησιμοποιηθούν οι επιφάνειες των θαλάσσιων αναβαθμίδων που έχουν χρονολογηθεί στην περιοχή</a:t>
            </a:r>
          </a:p>
          <a:p>
            <a:r>
              <a:rPr lang="el-GR" dirty="0">
                <a:solidFill>
                  <a:srgbClr val="FFFFCC"/>
                </a:solidFill>
              </a:rPr>
              <a:t>Εκτίμηση του δείκτη </a:t>
            </a:r>
            <a:r>
              <a:rPr lang="en-US" dirty="0" err="1">
                <a:solidFill>
                  <a:srgbClr val="FFFFCC"/>
                </a:solidFill>
              </a:rPr>
              <a:t>Vf</a:t>
            </a:r>
            <a:r>
              <a:rPr lang="en-US" dirty="0">
                <a:solidFill>
                  <a:srgbClr val="FFFFCC"/>
                </a:solidFill>
              </a:rPr>
              <a:t> </a:t>
            </a:r>
            <a:r>
              <a:rPr lang="el-GR" dirty="0">
                <a:solidFill>
                  <a:srgbClr val="FFFFCC"/>
                </a:solidFill>
              </a:rPr>
              <a:t>που αποτελεί ένα </a:t>
            </a:r>
            <a:r>
              <a:rPr lang="el-GR" dirty="0" err="1">
                <a:solidFill>
                  <a:srgbClr val="FFFFCC"/>
                </a:solidFill>
              </a:rPr>
              <a:t>μορφομετρικό</a:t>
            </a:r>
            <a:r>
              <a:rPr lang="el-GR" dirty="0">
                <a:solidFill>
                  <a:srgbClr val="FFFFCC"/>
                </a:solidFill>
              </a:rPr>
              <a:t> δείκτη που </a:t>
            </a:r>
            <a:r>
              <a:rPr lang="el-GR" dirty="0" err="1">
                <a:solidFill>
                  <a:srgbClr val="FFFFCC"/>
                </a:solidFill>
              </a:rPr>
              <a:t>ποσοτικοποιεί</a:t>
            </a:r>
            <a:r>
              <a:rPr lang="el-GR" dirty="0">
                <a:solidFill>
                  <a:srgbClr val="FFFFCC"/>
                </a:solidFill>
              </a:rPr>
              <a:t> τη μορφή της κοιλάδας – και άρα την κατά βάθος διάβρωση</a:t>
            </a:r>
          </a:p>
          <a:p>
            <a:r>
              <a:rPr lang="el-GR" dirty="0">
                <a:solidFill>
                  <a:srgbClr val="FFFFCC"/>
                </a:solidFill>
              </a:rPr>
              <a:t>Σύγκριση των τιμών του δείκτη </a:t>
            </a:r>
            <a:r>
              <a:rPr lang="en-US" dirty="0" err="1">
                <a:solidFill>
                  <a:srgbClr val="FFFFCC"/>
                </a:solidFill>
              </a:rPr>
              <a:t>Vf</a:t>
            </a:r>
            <a:r>
              <a:rPr lang="en-US" dirty="0">
                <a:solidFill>
                  <a:srgbClr val="FFFFCC"/>
                </a:solidFill>
              </a:rPr>
              <a:t> </a:t>
            </a:r>
            <a:r>
              <a:rPr lang="el-GR" dirty="0">
                <a:solidFill>
                  <a:srgbClr val="FFFFCC"/>
                </a:solidFill>
              </a:rPr>
              <a:t>με την κατά βάθος διάβρωση και τεκτονική ανύψωση.</a:t>
            </a:r>
          </a:p>
          <a:p>
            <a:r>
              <a:rPr lang="el-GR" dirty="0">
                <a:solidFill>
                  <a:srgbClr val="FFFFCC"/>
                </a:solidFill>
              </a:rPr>
              <a:t>Προσδιορισμός παραγόντων που ελέγχουν την ποτάμια διάβρωση στην περιοχή</a:t>
            </a:r>
          </a:p>
        </p:txBody>
      </p:sp>
    </p:spTree>
    <p:extLst>
      <p:ext uri="{BB962C8B-B14F-4D97-AF65-F5344CB8AC3E}">
        <p14:creationId xmlns:p14="http://schemas.microsoft.com/office/powerpoint/2010/main" val="16249152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rev_12_Figure_1.JPG"/>
          <p:cNvPicPr>
            <a:picLocks noChangeAspect="1"/>
          </p:cNvPicPr>
          <p:nvPr/>
        </p:nvPicPr>
        <p:blipFill>
          <a:blip r:embed="rId2" cstate="print"/>
          <a:stretch>
            <a:fillRect/>
          </a:stretch>
        </p:blipFill>
        <p:spPr>
          <a:xfrm>
            <a:off x="3432192" y="0"/>
            <a:ext cx="5112081"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8"/>
          <p:cNvPicPr>
            <a:picLocks noChangeAspect="1" noChangeArrowheads="1"/>
          </p:cNvPicPr>
          <p:nvPr/>
        </p:nvPicPr>
        <p:blipFill>
          <a:blip r:embed="rId2"/>
          <a:srcRect/>
          <a:stretch>
            <a:fillRect/>
          </a:stretch>
        </p:blipFill>
        <p:spPr bwMode="auto">
          <a:xfrm>
            <a:off x="1524001" y="214314"/>
            <a:ext cx="9154269" cy="6215082"/>
          </a:xfrm>
          <a:prstGeom prst="rect">
            <a:avLst/>
          </a:prstGeom>
          <a:noFill/>
          <a:ln w="19050">
            <a:solidFill>
              <a:srgbClr val="C00000"/>
            </a:solid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8"/>
          <p:cNvPicPr>
            <a:picLocks noChangeAspect="1" noChangeArrowheads="1"/>
          </p:cNvPicPr>
          <p:nvPr/>
        </p:nvPicPr>
        <p:blipFill>
          <a:blip r:embed="rId2"/>
          <a:srcRect/>
          <a:stretch>
            <a:fillRect/>
          </a:stretch>
        </p:blipFill>
        <p:spPr bwMode="auto">
          <a:xfrm>
            <a:off x="1524001" y="214314"/>
            <a:ext cx="9154269" cy="6215082"/>
          </a:xfrm>
          <a:prstGeom prst="rect">
            <a:avLst/>
          </a:prstGeom>
          <a:noFill/>
          <a:ln w="19050">
            <a:solidFill>
              <a:srgbClr val="C00000"/>
            </a:solidFill>
            <a:miter lim="800000"/>
            <a:headEnd/>
            <a:tailEnd/>
          </a:ln>
        </p:spPr>
      </p:pic>
      <p:grpSp>
        <p:nvGrpSpPr>
          <p:cNvPr id="46" name="45 - Ομάδα"/>
          <p:cNvGrpSpPr/>
          <p:nvPr/>
        </p:nvGrpSpPr>
        <p:grpSpPr>
          <a:xfrm>
            <a:off x="1709233" y="1555335"/>
            <a:ext cx="8829573" cy="4901124"/>
            <a:chOff x="185232" y="1555335"/>
            <a:chExt cx="8829573" cy="4901124"/>
          </a:xfrm>
        </p:grpSpPr>
        <p:sp>
          <p:nvSpPr>
            <p:cNvPr id="7" name="6 - Ελεύθερη σχεδίαση"/>
            <p:cNvSpPr/>
            <p:nvPr/>
          </p:nvSpPr>
          <p:spPr>
            <a:xfrm>
              <a:off x="3904091" y="2184182"/>
              <a:ext cx="5110714" cy="4272277"/>
            </a:xfrm>
            <a:custGeom>
              <a:avLst/>
              <a:gdLst>
                <a:gd name="connsiteX0" fmla="*/ 4746929 w 4746929"/>
                <a:gd name="connsiteY0" fmla="*/ 0 h 4142629"/>
                <a:gd name="connsiteX1" fmla="*/ 4611757 w 4746929"/>
                <a:gd name="connsiteY1" fmla="*/ 15902 h 4142629"/>
                <a:gd name="connsiteX2" fmla="*/ 4587903 w 4746929"/>
                <a:gd name="connsiteY2" fmla="*/ 23853 h 4142629"/>
                <a:gd name="connsiteX3" fmla="*/ 4500439 w 4746929"/>
                <a:gd name="connsiteY3" fmla="*/ 55659 h 4142629"/>
                <a:gd name="connsiteX4" fmla="*/ 4452731 w 4746929"/>
                <a:gd name="connsiteY4" fmla="*/ 71561 h 4142629"/>
                <a:gd name="connsiteX5" fmla="*/ 4389120 w 4746929"/>
                <a:gd name="connsiteY5" fmla="*/ 95415 h 4142629"/>
                <a:gd name="connsiteX6" fmla="*/ 4365267 w 4746929"/>
                <a:gd name="connsiteY6" fmla="*/ 127220 h 4142629"/>
                <a:gd name="connsiteX7" fmla="*/ 4333461 w 4746929"/>
                <a:gd name="connsiteY7" fmla="*/ 135172 h 4142629"/>
                <a:gd name="connsiteX8" fmla="*/ 4309607 w 4746929"/>
                <a:gd name="connsiteY8" fmla="*/ 151074 h 4142629"/>
                <a:gd name="connsiteX9" fmla="*/ 4253948 w 4746929"/>
                <a:gd name="connsiteY9" fmla="*/ 174928 h 4142629"/>
                <a:gd name="connsiteX10" fmla="*/ 4190338 w 4746929"/>
                <a:gd name="connsiteY10" fmla="*/ 206733 h 4142629"/>
                <a:gd name="connsiteX11" fmla="*/ 4142630 w 4746929"/>
                <a:gd name="connsiteY11" fmla="*/ 238539 h 4142629"/>
                <a:gd name="connsiteX12" fmla="*/ 4118776 w 4746929"/>
                <a:gd name="connsiteY12" fmla="*/ 254441 h 4142629"/>
                <a:gd name="connsiteX13" fmla="*/ 4094922 w 4746929"/>
                <a:gd name="connsiteY13" fmla="*/ 270344 h 4142629"/>
                <a:gd name="connsiteX14" fmla="*/ 4071068 w 4746929"/>
                <a:gd name="connsiteY14" fmla="*/ 278295 h 4142629"/>
                <a:gd name="connsiteX15" fmla="*/ 4055166 w 4746929"/>
                <a:gd name="connsiteY15" fmla="*/ 302149 h 4142629"/>
                <a:gd name="connsiteX16" fmla="*/ 4031312 w 4746929"/>
                <a:gd name="connsiteY16" fmla="*/ 318052 h 4142629"/>
                <a:gd name="connsiteX17" fmla="*/ 3999507 w 4746929"/>
                <a:gd name="connsiteY17" fmla="*/ 357808 h 4142629"/>
                <a:gd name="connsiteX18" fmla="*/ 3935896 w 4746929"/>
                <a:gd name="connsiteY18" fmla="*/ 429370 h 4142629"/>
                <a:gd name="connsiteX19" fmla="*/ 3904091 w 4746929"/>
                <a:gd name="connsiteY19" fmla="*/ 445273 h 4142629"/>
                <a:gd name="connsiteX20" fmla="*/ 3880237 w 4746929"/>
                <a:gd name="connsiteY20" fmla="*/ 461175 h 4142629"/>
                <a:gd name="connsiteX21" fmla="*/ 3800724 w 4746929"/>
                <a:gd name="connsiteY21" fmla="*/ 492980 h 4142629"/>
                <a:gd name="connsiteX22" fmla="*/ 3776870 w 4746929"/>
                <a:gd name="connsiteY22" fmla="*/ 508883 h 4142629"/>
                <a:gd name="connsiteX23" fmla="*/ 3737113 w 4746929"/>
                <a:gd name="connsiteY23" fmla="*/ 532737 h 4142629"/>
                <a:gd name="connsiteX24" fmla="*/ 3681454 w 4746929"/>
                <a:gd name="connsiteY24" fmla="*/ 556591 h 4142629"/>
                <a:gd name="connsiteX25" fmla="*/ 3625795 w 4746929"/>
                <a:gd name="connsiteY25" fmla="*/ 596347 h 4142629"/>
                <a:gd name="connsiteX26" fmla="*/ 3593990 w 4746929"/>
                <a:gd name="connsiteY26" fmla="*/ 604299 h 4142629"/>
                <a:gd name="connsiteX27" fmla="*/ 3546282 w 4746929"/>
                <a:gd name="connsiteY27" fmla="*/ 636104 h 4142629"/>
                <a:gd name="connsiteX28" fmla="*/ 3514477 w 4746929"/>
                <a:gd name="connsiteY28" fmla="*/ 644055 h 4142629"/>
                <a:gd name="connsiteX29" fmla="*/ 3466769 w 4746929"/>
                <a:gd name="connsiteY29" fmla="*/ 652007 h 4142629"/>
                <a:gd name="connsiteX30" fmla="*/ 3442915 w 4746929"/>
                <a:gd name="connsiteY30" fmla="*/ 659958 h 4142629"/>
                <a:gd name="connsiteX31" fmla="*/ 3387256 w 4746929"/>
                <a:gd name="connsiteY31" fmla="*/ 667909 h 4142629"/>
                <a:gd name="connsiteX32" fmla="*/ 3323646 w 4746929"/>
                <a:gd name="connsiteY32" fmla="*/ 683812 h 4142629"/>
                <a:gd name="connsiteX33" fmla="*/ 3291840 w 4746929"/>
                <a:gd name="connsiteY33" fmla="*/ 691763 h 4142629"/>
                <a:gd name="connsiteX34" fmla="*/ 3228230 w 4746929"/>
                <a:gd name="connsiteY34" fmla="*/ 699714 h 4142629"/>
                <a:gd name="connsiteX35" fmla="*/ 3156668 w 4746929"/>
                <a:gd name="connsiteY35" fmla="*/ 731520 h 4142629"/>
                <a:gd name="connsiteX36" fmla="*/ 3093058 w 4746929"/>
                <a:gd name="connsiteY36" fmla="*/ 763325 h 4142629"/>
                <a:gd name="connsiteX37" fmla="*/ 3045350 w 4746929"/>
                <a:gd name="connsiteY37" fmla="*/ 795130 h 4142629"/>
                <a:gd name="connsiteX38" fmla="*/ 3005593 w 4746929"/>
                <a:gd name="connsiteY38" fmla="*/ 826935 h 4142629"/>
                <a:gd name="connsiteX39" fmla="*/ 2981740 w 4746929"/>
                <a:gd name="connsiteY39" fmla="*/ 850789 h 4142629"/>
                <a:gd name="connsiteX40" fmla="*/ 2965837 w 4746929"/>
                <a:gd name="connsiteY40" fmla="*/ 874643 h 4142629"/>
                <a:gd name="connsiteX41" fmla="*/ 2926080 w 4746929"/>
                <a:gd name="connsiteY41" fmla="*/ 882594 h 4142629"/>
                <a:gd name="connsiteX42" fmla="*/ 2862470 w 4746929"/>
                <a:gd name="connsiteY42" fmla="*/ 930302 h 4142629"/>
                <a:gd name="connsiteX43" fmla="*/ 2838616 w 4746929"/>
                <a:gd name="connsiteY43" fmla="*/ 954156 h 4142629"/>
                <a:gd name="connsiteX44" fmla="*/ 2790908 w 4746929"/>
                <a:gd name="connsiteY44" fmla="*/ 970059 h 4142629"/>
                <a:gd name="connsiteX45" fmla="*/ 2759103 w 4746929"/>
                <a:gd name="connsiteY45" fmla="*/ 993913 h 4142629"/>
                <a:gd name="connsiteX46" fmla="*/ 2719347 w 4746929"/>
                <a:gd name="connsiteY46" fmla="*/ 1033669 h 4142629"/>
                <a:gd name="connsiteX47" fmla="*/ 2727298 w 4746929"/>
                <a:gd name="connsiteY47" fmla="*/ 1137036 h 4142629"/>
                <a:gd name="connsiteX48" fmla="*/ 2751152 w 4746929"/>
                <a:gd name="connsiteY48" fmla="*/ 1144987 h 4142629"/>
                <a:gd name="connsiteX49" fmla="*/ 2767054 w 4746929"/>
                <a:gd name="connsiteY49" fmla="*/ 1168841 h 4142629"/>
                <a:gd name="connsiteX50" fmla="*/ 2814762 w 4746929"/>
                <a:gd name="connsiteY50" fmla="*/ 1184744 h 4142629"/>
                <a:gd name="connsiteX51" fmla="*/ 2870421 w 4746929"/>
                <a:gd name="connsiteY51" fmla="*/ 1216549 h 4142629"/>
                <a:gd name="connsiteX52" fmla="*/ 2894275 w 4746929"/>
                <a:gd name="connsiteY52" fmla="*/ 1232452 h 4142629"/>
                <a:gd name="connsiteX53" fmla="*/ 2918129 w 4746929"/>
                <a:gd name="connsiteY53" fmla="*/ 1240403 h 4142629"/>
                <a:gd name="connsiteX54" fmla="*/ 2973788 w 4746929"/>
                <a:gd name="connsiteY54" fmla="*/ 1264257 h 4142629"/>
                <a:gd name="connsiteX55" fmla="*/ 2997642 w 4746929"/>
                <a:gd name="connsiteY55" fmla="*/ 1280160 h 4142629"/>
                <a:gd name="connsiteX56" fmla="*/ 3053301 w 4746929"/>
                <a:gd name="connsiteY56" fmla="*/ 1296062 h 4142629"/>
                <a:gd name="connsiteX57" fmla="*/ 3101009 w 4746929"/>
                <a:gd name="connsiteY57" fmla="*/ 1327867 h 4142629"/>
                <a:gd name="connsiteX58" fmla="*/ 3156668 w 4746929"/>
                <a:gd name="connsiteY58" fmla="*/ 1343770 h 4142629"/>
                <a:gd name="connsiteX59" fmla="*/ 3180522 w 4746929"/>
                <a:gd name="connsiteY59" fmla="*/ 1359673 h 4142629"/>
                <a:gd name="connsiteX60" fmla="*/ 3196425 w 4746929"/>
                <a:gd name="connsiteY60" fmla="*/ 1383527 h 4142629"/>
                <a:gd name="connsiteX61" fmla="*/ 3220279 w 4746929"/>
                <a:gd name="connsiteY61" fmla="*/ 1391478 h 4142629"/>
                <a:gd name="connsiteX62" fmla="*/ 3220279 w 4746929"/>
                <a:gd name="connsiteY62" fmla="*/ 1478942 h 4142629"/>
                <a:gd name="connsiteX63" fmla="*/ 3140766 w 4746929"/>
                <a:gd name="connsiteY63" fmla="*/ 1526650 h 4142629"/>
                <a:gd name="connsiteX64" fmla="*/ 3053301 w 4746929"/>
                <a:gd name="connsiteY64" fmla="*/ 1550504 h 4142629"/>
                <a:gd name="connsiteX65" fmla="*/ 3005593 w 4746929"/>
                <a:gd name="connsiteY65" fmla="*/ 1558455 h 4142629"/>
                <a:gd name="connsiteX66" fmla="*/ 2894275 w 4746929"/>
                <a:gd name="connsiteY66" fmla="*/ 1590260 h 4142629"/>
                <a:gd name="connsiteX67" fmla="*/ 2854519 w 4746929"/>
                <a:gd name="connsiteY67" fmla="*/ 1606163 h 4142629"/>
                <a:gd name="connsiteX68" fmla="*/ 2830665 w 4746929"/>
                <a:gd name="connsiteY68" fmla="*/ 1614114 h 4142629"/>
                <a:gd name="connsiteX69" fmla="*/ 2782957 w 4746929"/>
                <a:gd name="connsiteY69" fmla="*/ 1637968 h 4142629"/>
                <a:gd name="connsiteX70" fmla="*/ 2735249 w 4746929"/>
                <a:gd name="connsiteY70" fmla="*/ 1645920 h 4142629"/>
                <a:gd name="connsiteX71" fmla="*/ 2655736 w 4746929"/>
                <a:gd name="connsiteY71" fmla="*/ 1685676 h 4142629"/>
                <a:gd name="connsiteX72" fmla="*/ 2600077 w 4746929"/>
                <a:gd name="connsiteY72" fmla="*/ 1709530 h 4142629"/>
                <a:gd name="connsiteX73" fmla="*/ 2544418 w 4746929"/>
                <a:gd name="connsiteY73" fmla="*/ 1749287 h 4142629"/>
                <a:gd name="connsiteX74" fmla="*/ 2528515 w 4746929"/>
                <a:gd name="connsiteY74" fmla="*/ 1773140 h 4142629"/>
                <a:gd name="connsiteX75" fmla="*/ 2520564 w 4746929"/>
                <a:gd name="connsiteY75" fmla="*/ 1796994 h 4142629"/>
                <a:gd name="connsiteX76" fmla="*/ 2496710 w 4746929"/>
                <a:gd name="connsiteY76" fmla="*/ 1804946 h 4142629"/>
                <a:gd name="connsiteX77" fmla="*/ 2456953 w 4746929"/>
                <a:gd name="connsiteY77" fmla="*/ 1852653 h 4142629"/>
                <a:gd name="connsiteX78" fmla="*/ 2441051 w 4746929"/>
                <a:gd name="connsiteY78" fmla="*/ 1884459 h 4142629"/>
                <a:gd name="connsiteX79" fmla="*/ 2417197 w 4746929"/>
                <a:gd name="connsiteY79" fmla="*/ 1892410 h 4142629"/>
                <a:gd name="connsiteX80" fmla="*/ 2361538 w 4746929"/>
                <a:gd name="connsiteY80" fmla="*/ 1900361 h 4142629"/>
                <a:gd name="connsiteX81" fmla="*/ 2282025 w 4746929"/>
                <a:gd name="connsiteY81" fmla="*/ 1916264 h 4142629"/>
                <a:gd name="connsiteX82" fmla="*/ 2226366 w 4746929"/>
                <a:gd name="connsiteY82" fmla="*/ 1924215 h 4142629"/>
                <a:gd name="connsiteX83" fmla="*/ 2146853 w 4746929"/>
                <a:gd name="connsiteY83" fmla="*/ 1940118 h 4142629"/>
                <a:gd name="connsiteX84" fmla="*/ 2122999 w 4746929"/>
                <a:gd name="connsiteY84" fmla="*/ 1956020 h 4142629"/>
                <a:gd name="connsiteX85" fmla="*/ 2043486 w 4746929"/>
                <a:gd name="connsiteY85" fmla="*/ 1979874 h 4142629"/>
                <a:gd name="connsiteX86" fmla="*/ 2035534 w 4746929"/>
                <a:gd name="connsiteY86" fmla="*/ 2019631 h 4142629"/>
                <a:gd name="connsiteX87" fmla="*/ 2003729 w 4746929"/>
                <a:gd name="connsiteY87" fmla="*/ 2122998 h 4142629"/>
                <a:gd name="connsiteX88" fmla="*/ 1971924 w 4746929"/>
                <a:gd name="connsiteY88" fmla="*/ 2130949 h 4142629"/>
                <a:gd name="connsiteX89" fmla="*/ 1908313 w 4746929"/>
                <a:gd name="connsiteY89" fmla="*/ 2226365 h 4142629"/>
                <a:gd name="connsiteX90" fmla="*/ 1852654 w 4746929"/>
                <a:gd name="connsiteY90" fmla="*/ 2282024 h 4142629"/>
                <a:gd name="connsiteX91" fmla="*/ 1812898 w 4746929"/>
                <a:gd name="connsiteY91" fmla="*/ 2305878 h 4142629"/>
                <a:gd name="connsiteX92" fmla="*/ 1741336 w 4746929"/>
                <a:gd name="connsiteY92" fmla="*/ 2369488 h 4142629"/>
                <a:gd name="connsiteX93" fmla="*/ 1717482 w 4746929"/>
                <a:gd name="connsiteY93" fmla="*/ 2393342 h 4142629"/>
                <a:gd name="connsiteX94" fmla="*/ 1693628 w 4746929"/>
                <a:gd name="connsiteY94" fmla="*/ 2409245 h 4142629"/>
                <a:gd name="connsiteX95" fmla="*/ 1598213 w 4746929"/>
                <a:gd name="connsiteY95" fmla="*/ 2449001 h 4142629"/>
                <a:gd name="connsiteX96" fmla="*/ 1534602 w 4746929"/>
                <a:gd name="connsiteY96" fmla="*/ 2472855 h 4142629"/>
                <a:gd name="connsiteX97" fmla="*/ 1494846 w 4746929"/>
                <a:gd name="connsiteY97" fmla="*/ 2496709 h 4142629"/>
                <a:gd name="connsiteX98" fmla="*/ 1439187 w 4746929"/>
                <a:gd name="connsiteY98" fmla="*/ 2520563 h 4142629"/>
                <a:gd name="connsiteX99" fmla="*/ 1383527 w 4746929"/>
                <a:gd name="connsiteY99" fmla="*/ 2552368 h 4142629"/>
                <a:gd name="connsiteX100" fmla="*/ 1327868 w 4746929"/>
                <a:gd name="connsiteY100" fmla="*/ 2584173 h 4142629"/>
                <a:gd name="connsiteX101" fmla="*/ 1272209 w 4746929"/>
                <a:gd name="connsiteY101" fmla="*/ 2608027 h 4142629"/>
                <a:gd name="connsiteX102" fmla="*/ 1224501 w 4746929"/>
                <a:gd name="connsiteY102" fmla="*/ 2639833 h 4142629"/>
                <a:gd name="connsiteX103" fmla="*/ 1192696 w 4746929"/>
                <a:gd name="connsiteY103" fmla="*/ 2663687 h 4142629"/>
                <a:gd name="connsiteX104" fmla="*/ 1168842 w 4746929"/>
                <a:gd name="connsiteY104" fmla="*/ 2679589 h 4142629"/>
                <a:gd name="connsiteX105" fmla="*/ 1144988 w 4746929"/>
                <a:gd name="connsiteY105" fmla="*/ 2703443 h 4142629"/>
                <a:gd name="connsiteX106" fmla="*/ 1097280 w 4746929"/>
                <a:gd name="connsiteY106" fmla="*/ 2727297 h 4142629"/>
                <a:gd name="connsiteX107" fmla="*/ 1073427 w 4746929"/>
                <a:gd name="connsiteY107" fmla="*/ 2743200 h 4142629"/>
                <a:gd name="connsiteX108" fmla="*/ 1049573 w 4746929"/>
                <a:gd name="connsiteY108" fmla="*/ 2751151 h 4142629"/>
                <a:gd name="connsiteX109" fmla="*/ 1033670 w 4746929"/>
                <a:gd name="connsiteY109" fmla="*/ 2775005 h 4142629"/>
                <a:gd name="connsiteX110" fmla="*/ 946206 w 4746929"/>
                <a:gd name="connsiteY110" fmla="*/ 2830664 h 4142629"/>
                <a:gd name="connsiteX111" fmla="*/ 890547 w 4746929"/>
                <a:gd name="connsiteY111" fmla="*/ 2910177 h 4142629"/>
                <a:gd name="connsiteX112" fmla="*/ 874644 w 4746929"/>
                <a:gd name="connsiteY112" fmla="*/ 2934031 h 4142629"/>
                <a:gd name="connsiteX113" fmla="*/ 858741 w 4746929"/>
                <a:gd name="connsiteY113" fmla="*/ 2957885 h 4142629"/>
                <a:gd name="connsiteX114" fmla="*/ 834887 w 4746929"/>
                <a:gd name="connsiteY114" fmla="*/ 2973787 h 4142629"/>
                <a:gd name="connsiteX115" fmla="*/ 818985 w 4746929"/>
                <a:gd name="connsiteY115" fmla="*/ 2997641 h 4142629"/>
                <a:gd name="connsiteX116" fmla="*/ 803082 w 4746929"/>
                <a:gd name="connsiteY116" fmla="*/ 3029447 h 4142629"/>
                <a:gd name="connsiteX117" fmla="*/ 771277 w 4746929"/>
                <a:gd name="connsiteY117" fmla="*/ 3053300 h 4142629"/>
                <a:gd name="connsiteX118" fmla="*/ 763326 w 4746929"/>
                <a:gd name="connsiteY118" fmla="*/ 3077154 h 4142629"/>
                <a:gd name="connsiteX119" fmla="*/ 731520 w 4746929"/>
                <a:gd name="connsiteY119" fmla="*/ 3124862 h 4142629"/>
                <a:gd name="connsiteX120" fmla="*/ 699715 w 4746929"/>
                <a:gd name="connsiteY120" fmla="*/ 3164619 h 4142629"/>
                <a:gd name="connsiteX121" fmla="*/ 675861 w 4746929"/>
                <a:gd name="connsiteY121" fmla="*/ 3212327 h 4142629"/>
                <a:gd name="connsiteX122" fmla="*/ 636105 w 4746929"/>
                <a:gd name="connsiteY122" fmla="*/ 3260034 h 4142629"/>
                <a:gd name="connsiteX123" fmla="*/ 612251 w 4746929"/>
                <a:gd name="connsiteY123" fmla="*/ 3315693 h 4142629"/>
                <a:gd name="connsiteX124" fmla="*/ 596348 w 4746929"/>
                <a:gd name="connsiteY124" fmla="*/ 3339547 h 4142629"/>
                <a:gd name="connsiteX125" fmla="*/ 548640 w 4746929"/>
                <a:gd name="connsiteY125" fmla="*/ 3403158 h 4142629"/>
                <a:gd name="connsiteX126" fmla="*/ 508884 w 4746929"/>
                <a:gd name="connsiteY126" fmla="*/ 3474720 h 4142629"/>
                <a:gd name="connsiteX127" fmla="*/ 500933 w 4746929"/>
                <a:gd name="connsiteY127" fmla="*/ 3498573 h 4142629"/>
                <a:gd name="connsiteX128" fmla="*/ 477079 w 4746929"/>
                <a:gd name="connsiteY128" fmla="*/ 3530379 h 4142629"/>
                <a:gd name="connsiteX129" fmla="*/ 437322 w 4746929"/>
                <a:gd name="connsiteY129" fmla="*/ 3609892 h 4142629"/>
                <a:gd name="connsiteX130" fmla="*/ 397566 w 4746929"/>
                <a:gd name="connsiteY130" fmla="*/ 3665551 h 4142629"/>
                <a:gd name="connsiteX131" fmla="*/ 357809 w 4746929"/>
                <a:gd name="connsiteY131" fmla="*/ 3705307 h 4142629"/>
                <a:gd name="connsiteX132" fmla="*/ 318053 w 4746929"/>
                <a:gd name="connsiteY132" fmla="*/ 3776869 h 4142629"/>
                <a:gd name="connsiteX133" fmla="*/ 294199 w 4746929"/>
                <a:gd name="connsiteY133" fmla="*/ 3800723 h 4142629"/>
                <a:gd name="connsiteX134" fmla="*/ 230588 w 4746929"/>
                <a:gd name="connsiteY134" fmla="*/ 3888187 h 4142629"/>
                <a:gd name="connsiteX135" fmla="*/ 206734 w 4746929"/>
                <a:gd name="connsiteY135" fmla="*/ 3912041 h 4142629"/>
                <a:gd name="connsiteX136" fmla="*/ 182880 w 4746929"/>
                <a:gd name="connsiteY136" fmla="*/ 3927944 h 4142629"/>
                <a:gd name="connsiteX137" fmla="*/ 151075 w 4746929"/>
                <a:gd name="connsiteY137" fmla="*/ 3951798 h 4142629"/>
                <a:gd name="connsiteX138" fmla="*/ 111319 w 4746929"/>
                <a:gd name="connsiteY138" fmla="*/ 4023360 h 4142629"/>
                <a:gd name="connsiteX139" fmla="*/ 55660 w 4746929"/>
                <a:gd name="connsiteY139" fmla="*/ 4079019 h 4142629"/>
                <a:gd name="connsiteX140" fmla="*/ 23854 w 4746929"/>
                <a:gd name="connsiteY140" fmla="*/ 4126727 h 4142629"/>
                <a:gd name="connsiteX141" fmla="*/ 0 w 4746929"/>
                <a:gd name="connsiteY141" fmla="*/ 4142629 h 4142629"/>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043486 w 5110714"/>
                <a:gd name="connsiteY86" fmla="*/ 2109522 h 4272277"/>
                <a:gd name="connsiteX87" fmla="*/ 2035534 w 5110714"/>
                <a:gd name="connsiteY87" fmla="*/ 2149279 h 4272277"/>
                <a:gd name="connsiteX88" fmla="*/ 2003729 w 5110714"/>
                <a:gd name="connsiteY88" fmla="*/ 2252646 h 4272277"/>
                <a:gd name="connsiteX89" fmla="*/ 1971924 w 5110714"/>
                <a:gd name="connsiteY89" fmla="*/ 2260597 h 4272277"/>
                <a:gd name="connsiteX90" fmla="*/ 1908313 w 5110714"/>
                <a:gd name="connsiteY90" fmla="*/ 2356013 h 4272277"/>
                <a:gd name="connsiteX91" fmla="*/ 1852654 w 5110714"/>
                <a:gd name="connsiteY91" fmla="*/ 2411672 h 4272277"/>
                <a:gd name="connsiteX92" fmla="*/ 1812898 w 5110714"/>
                <a:gd name="connsiteY92" fmla="*/ 2435526 h 4272277"/>
                <a:gd name="connsiteX93" fmla="*/ 1741336 w 5110714"/>
                <a:gd name="connsiteY93" fmla="*/ 2499136 h 4272277"/>
                <a:gd name="connsiteX94" fmla="*/ 1717482 w 5110714"/>
                <a:gd name="connsiteY94" fmla="*/ 2522990 h 4272277"/>
                <a:gd name="connsiteX95" fmla="*/ 1693628 w 5110714"/>
                <a:gd name="connsiteY95" fmla="*/ 2538893 h 4272277"/>
                <a:gd name="connsiteX96" fmla="*/ 1598213 w 5110714"/>
                <a:gd name="connsiteY96" fmla="*/ 2578649 h 4272277"/>
                <a:gd name="connsiteX97" fmla="*/ 1534602 w 5110714"/>
                <a:gd name="connsiteY97" fmla="*/ 2602503 h 4272277"/>
                <a:gd name="connsiteX98" fmla="*/ 1494846 w 5110714"/>
                <a:gd name="connsiteY98" fmla="*/ 2626357 h 4272277"/>
                <a:gd name="connsiteX99" fmla="*/ 1439187 w 5110714"/>
                <a:gd name="connsiteY99" fmla="*/ 2650211 h 4272277"/>
                <a:gd name="connsiteX100" fmla="*/ 1383527 w 5110714"/>
                <a:gd name="connsiteY100" fmla="*/ 2682016 h 4272277"/>
                <a:gd name="connsiteX101" fmla="*/ 1327868 w 5110714"/>
                <a:gd name="connsiteY101" fmla="*/ 2713821 h 4272277"/>
                <a:gd name="connsiteX102" fmla="*/ 1272209 w 5110714"/>
                <a:gd name="connsiteY102" fmla="*/ 2737675 h 4272277"/>
                <a:gd name="connsiteX103" fmla="*/ 1224501 w 5110714"/>
                <a:gd name="connsiteY103" fmla="*/ 2769481 h 4272277"/>
                <a:gd name="connsiteX104" fmla="*/ 1192696 w 5110714"/>
                <a:gd name="connsiteY104" fmla="*/ 2793335 h 4272277"/>
                <a:gd name="connsiteX105" fmla="*/ 1168842 w 5110714"/>
                <a:gd name="connsiteY105" fmla="*/ 2809237 h 4272277"/>
                <a:gd name="connsiteX106" fmla="*/ 1144988 w 5110714"/>
                <a:gd name="connsiteY106" fmla="*/ 2833091 h 4272277"/>
                <a:gd name="connsiteX107" fmla="*/ 1097280 w 5110714"/>
                <a:gd name="connsiteY107" fmla="*/ 2856945 h 4272277"/>
                <a:gd name="connsiteX108" fmla="*/ 1073427 w 5110714"/>
                <a:gd name="connsiteY108" fmla="*/ 2872848 h 4272277"/>
                <a:gd name="connsiteX109" fmla="*/ 1049573 w 5110714"/>
                <a:gd name="connsiteY109" fmla="*/ 2880799 h 4272277"/>
                <a:gd name="connsiteX110" fmla="*/ 1033670 w 5110714"/>
                <a:gd name="connsiteY110" fmla="*/ 2904653 h 4272277"/>
                <a:gd name="connsiteX111" fmla="*/ 946206 w 5110714"/>
                <a:gd name="connsiteY111" fmla="*/ 2960312 h 4272277"/>
                <a:gd name="connsiteX112" fmla="*/ 890547 w 5110714"/>
                <a:gd name="connsiteY112" fmla="*/ 3039825 h 4272277"/>
                <a:gd name="connsiteX113" fmla="*/ 874644 w 5110714"/>
                <a:gd name="connsiteY113" fmla="*/ 3063679 h 4272277"/>
                <a:gd name="connsiteX114" fmla="*/ 858741 w 5110714"/>
                <a:gd name="connsiteY114" fmla="*/ 3087533 h 4272277"/>
                <a:gd name="connsiteX115" fmla="*/ 834887 w 5110714"/>
                <a:gd name="connsiteY115" fmla="*/ 3103435 h 4272277"/>
                <a:gd name="connsiteX116" fmla="*/ 818985 w 5110714"/>
                <a:gd name="connsiteY116" fmla="*/ 3127289 h 4272277"/>
                <a:gd name="connsiteX117" fmla="*/ 803082 w 5110714"/>
                <a:gd name="connsiteY117" fmla="*/ 3159095 h 4272277"/>
                <a:gd name="connsiteX118" fmla="*/ 771277 w 5110714"/>
                <a:gd name="connsiteY118" fmla="*/ 3182948 h 4272277"/>
                <a:gd name="connsiteX119" fmla="*/ 763326 w 5110714"/>
                <a:gd name="connsiteY119" fmla="*/ 3206802 h 4272277"/>
                <a:gd name="connsiteX120" fmla="*/ 731520 w 5110714"/>
                <a:gd name="connsiteY120" fmla="*/ 3254510 h 4272277"/>
                <a:gd name="connsiteX121" fmla="*/ 699715 w 5110714"/>
                <a:gd name="connsiteY121" fmla="*/ 3294267 h 4272277"/>
                <a:gd name="connsiteX122" fmla="*/ 675861 w 5110714"/>
                <a:gd name="connsiteY122" fmla="*/ 3341975 h 4272277"/>
                <a:gd name="connsiteX123" fmla="*/ 636105 w 5110714"/>
                <a:gd name="connsiteY123" fmla="*/ 3389682 h 4272277"/>
                <a:gd name="connsiteX124" fmla="*/ 612251 w 5110714"/>
                <a:gd name="connsiteY124" fmla="*/ 3445341 h 4272277"/>
                <a:gd name="connsiteX125" fmla="*/ 596348 w 5110714"/>
                <a:gd name="connsiteY125" fmla="*/ 3469195 h 4272277"/>
                <a:gd name="connsiteX126" fmla="*/ 548640 w 5110714"/>
                <a:gd name="connsiteY126" fmla="*/ 3532806 h 4272277"/>
                <a:gd name="connsiteX127" fmla="*/ 508884 w 5110714"/>
                <a:gd name="connsiteY127" fmla="*/ 3604368 h 4272277"/>
                <a:gd name="connsiteX128" fmla="*/ 500933 w 5110714"/>
                <a:gd name="connsiteY128" fmla="*/ 3628221 h 4272277"/>
                <a:gd name="connsiteX129" fmla="*/ 477079 w 5110714"/>
                <a:gd name="connsiteY129" fmla="*/ 3660027 h 4272277"/>
                <a:gd name="connsiteX130" fmla="*/ 437322 w 5110714"/>
                <a:gd name="connsiteY130" fmla="*/ 3739540 h 4272277"/>
                <a:gd name="connsiteX131" fmla="*/ 397566 w 5110714"/>
                <a:gd name="connsiteY131" fmla="*/ 3795199 h 4272277"/>
                <a:gd name="connsiteX132" fmla="*/ 357809 w 5110714"/>
                <a:gd name="connsiteY132" fmla="*/ 3834955 h 4272277"/>
                <a:gd name="connsiteX133" fmla="*/ 318053 w 5110714"/>
                <a:gd name="connsiteY133" fmla="*/ 3906517 h 4272277"/>
                <a:gd name="connsiteX134" fmla="*/ 294199 w 5110714"/>
                <a:gd name="connsiteY134" fmla="*/ 3930371 h 4272277"/>
                <a:gd name="connsiteX135" fmla="*/ 230588 w 5110714"/>
                <a:gd name="connsiteY135" fmla="*/ 4017835 h 4272277"/>
                <a:gd name="connsiteX136" fmla="*/ 206734 w 5110714"/>
                <a:gd name="connsiteY136" fmla="*/ 4041689 h 4272277"/>
                <a:gd name="connsiteX137" fmla="*/ 182880 w 5110714"/>
                <a:gd name="connsiteY137" fmla="*/ 4057592 h 4272277"/>
                <a:gd name="connsiteX138" fmla="*/ 151075 w 5110714"/>
                <a:gd name="connsiteY138" fmla="*/ 4081446 h 4272277"/>
                <a:gd name="connsiteX139" fmla="*/ 111319 w 5110714"/>
                <a:gd name="connsiteY139" fmla="*/ 4153008 h 4272277"/>
                <a:gd name="connsiteX140" fmla="*/ 55660 w 5110714"/>
                <a:gd name="connsiteY140" fmla="*/ 4208667 h 4272277"/>
                <a:gd name="connsiteX141" fmla="*/ 23854 w 5110714"/>
                <a:gd name="connsiteY141" fmla="*/ 4256375 h 4272277"/>
                <a:gd name="connsiteX142" fmla="*/ 0 w 5110714"/>
                <a:gd name="connsiteY142" fmla="*/ 4272277 h 4272277"/>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043486 w 5110714"/>
                <a:gd name="connsiteY86" fmla="*/ 2109522 h 4272277"/>
                <a:gd name="connsiteX87" fmla="*/ 2035534 w 5110714"/>
                <a:gd name="connsiteY87" fmla="*/ 2149279 h 4272277"/>
                <a:gd name="connsiteX88" fmla="*/ 1971924 w 5110714"/>
                <a:gd name="connsiteY88" fmla="*/ 2260597 h 4272277"/>
                <a:gd name="connsiteX89" fmla="*/ 1908313 w 5110714"/>
                <a:gd name="connsiteY89" fmla="*/ 2356013 h 4272277"/>
                <a:gd name="connsiteX90" fmla="*/ 1852654 w 5110714"/>
                <a:gd name="connsiteY90" fmla="*/ 2411672 h 4272277"/>
                <a:gd name="connsiteX91" fmla="*/ 1812898 w 5110714"/>
                <a:gd name="connsiteY91" fmla="*/ 2435526 h 4272277"/>
                <a:gd name="connsiteX92" fmla="*/ 1741336 w 5110714"/>
                <a:gd name="connsiteY92" fmla="*/ 2499136 h 4272277"/>
                <a:gd name="connsiteX93" fmla="*/ 1717482 w 5110714"/>
                <a:gd name="connsiteY93" fmla="*/ 2522990 h 4272277"/>
                <a:gd name="connsiteX94" fmla="*/ 1693628 w 5110714"/>
                <a:gd name="connsiteY94" fmla="*/ 2538893 h 4272277"/>
                <a:gd name="connsiteX95" fmla="*/ 1598213 w 5110714"/>
                <a:gd name="connsiteY95" fmla="*/ 2578649 h 4272277"/>
                <a:gd name="connsiteX96" fmla="*/ 1534602 w 5110714"/>
                <a:gd name="connsiteY96" fmla="*/ 2602503 h 4272277"/>
                <a:gd name="connsiteX97" fmla="*/ 1494846 w 5110714"/>
                <a:gd name="connsiteY97" fmla="*/ 2626357 h 4272277"/>
                <a:gd name="connsiteX98" fmla="*/ 1439187 w 5110714"/>
                <a:gd name="connsiteY98" fmla="*/ 2650211 h 4272277"/>
                <a:gd name="connsiteX99" fmla="*/ 1383527 w 5110714"/>
                <a:gd name="connsiteY99" fmla="*/ 2682016 h 4272277"/>
                <a:gd name="connsiteX100" fmla="*/ 1327868 w 5110714"/>
                <a:gd name="connsiteY100" fmla="*/ 2713821 h 4272277"/>
                <a:gd name="connsiteX101" fmla="*/ 1272209 w 5110714"/>
                <a:gd name="connsiteY101" fmla="*/ 2737675 h 4272277"/>
                <a:gd name="connsiteX102" fmla="*/ 1224501 w 5110714"/>
                <a:gd name="connsiteY102" fmla="*/ 2769481 h 4272277"/>
                <a:gd name="connsiteX103" fmla="*/ 1192696 w 5110714"/>
                <a:gd name="connsiteY103" fmla="*/ 2793335 h 4272277"/>
                <a:gd name="connsiteX104" fmla="*/ 1168842 w 5110714"/>
                <a:gd name="connsiteY104" fmla="*/ 2809237 h 4272277"/>
                <a:gd name="connsiteX105" fmla="*/ 1144988 w 5110714"/>
                <a:gd name="connsiteY105" fmla="*/ 2833091 h 4272277"/>
                <a:gd name="connsiteX106" fmla="*/ 1097280 w 5110714"/>
                <a:gd name="connsiteY106" fmla="*/ 2856945 h 4272277"/>
                <a:gd name="connsiteX107" fmla="*/ 1073427 w 5110714"/>
                <a:gd name="connsiteY107" fmla="*/ 2872848 h 4272277"/>
                <a:gd name="connsiteX108" fmla="*/ 1049573 w 5110714"/>
                <a:gd name="connsiteY108" fmla="*/ 2880799 h 4272277"/>
                <a:gd name="connsiteX109" fmla="*/ 1033670 w 5110714"/>
                <a:gd name="connsiteY109" fmla="*/ 2904653 h 4272277"/>
                <a:gd name="connsiteX110" fmla="*/ 946206 w 5110714"/>
                <a:gd name="connsiteY110" fmla="*/ 2960312 h 4272277"/>
                <a:gd name="connsiteX111" fmla="*/ 890547 w 5110714"/>
                <a:gd name="connsiteY111" fmla="*/ 3039825 h 4272277"/>
                <a:gd name="connsiteX112" fmla="*/ 874644 w 5110714"/>
                <a:gd name="connsiteY112" fmla="*/ 3063679 h 4272277"/>
                <a:gd name="connsiteX113" fmla="*/ 858741 w 5110714"/>
                <a:gd name="connsiteY113" fmla="*/ 3087533 h 4272277"/>
                <a:gd name="connsiteX114" fmla="*/ 834887 w 5110714"/>
                <a:gd name="connsiteY114" fmla="*/ 3103435 h 4272277"/>
                <a:gd name="connsiteX115" fmla="*/ 818985 w 5110714"/>
                <a:gd name="connsiteY115" fmla="*/ 3127289 h 4272277"/>
                <a:gd name="connsiteX116" fmla="*/ 803082 w 5110714"/>
                <a:gd name="connsiteY116" fmla="*/ 3159095 h 4272277"/>
                <a:gd name="connsiteX117" fmla="*/ 771277 w 5110714"/>
                <a:gd name="connsiteY117" fmla="*/ 3182948 h 4272277"/>
                <a:gd name="connsiteX118" fmla="*/ 763326 w 5110714"/>
                <a:gd name="connsiteY118" fmla="*/ 3206802 h 4272277"/>
                <a:gd name="connsiteX119" fmla="*/ 731520 w 5110714"/>
                <a:gd name="connsiteY119" fmla="*/ 3254510 h 4272277"/>
                <a:gd name="connsiteX120" fmla="*/ 699715 w 5110714"/>
                <a:gd name="connsiteY120" fmla="*/ 3294267 h 4272277"/>
                <a:gd name="connsiteX121" fmla="*/ 675861 w 5110714"/>
                <a:gd name="connsiteY121" fmla="*/ 3341975 h 4272277"/>
                <a:gd name="connsiteX122" fmla="*/ 636105 w 5110714"/>
                <a:gd name="connsiteY122" fmla="*/ 3389682 h 4272277"/>
                <a:gd name="connsiteX123" fmla="*/ 612251 w 5110714"/>
                <a:gd name="connsiteY123" fmla="*/ 3445341 h 4272277"/>
                <a:gd name="connsiteX124" fmla="*/ 596348 w 5110714"/>
                <a:gd name="connsiteY124" fmla="*/ 3469195 h 4272277"/>
                <a:gd name="connsiteX125" fmla="*/ 548640 w 5110714"/>
                <a:gd name="connsiteY125" fmla="*/ 3532806 h 4272277"/>
                <a:gd name="connsiteX126" fmla="*/ 508884 w 5110714"/>
                <a:gd name="connsiteY126" fmla="*/ 3604368 h 4272277"/>
                <a:gd name="connsiteX127" fmla="*/ 500933 w 5110714"/>
                <a:gd name="connsiteY127" fmla="*/ 3628221 h 4272277"/>
                <a:gd name="connsiteX128" fmla="*/ 477079 w 5110714"/>
                <a:gd name="connsiteY128" fmla="*/ 3660027 h 4272277"/>
                <a:gd name="connsiteX129" fmla="*/ 437322 w 5110714"/>
                <a:gd name="connsiteY129" fmla="*/ 3739540 h 4272277"/>
                <a:gd name="connsiteX130" fmla="*/ 397566 w 5110714"/>
                <a:gd name="connsiteY130" fmla="*/ 3795199 h 4272277"/>
                <a:gd name="connsiteX131" fmla="*/ 357809 w 5110714"/>
                <a:gd name="connsiteY131" fmla="*/ 3834955 h 4272277"/>
                <a:gd name="connsiteX132" fmla="*/ 318053 w 5110714"/>
                <a:gd name="connsiteY132" fmla="*/ 3906517 h 4272277"/>
                <a:gd name="connsiteX133" fmla="*/ 294199 w 5110714"/>
                <a:gd name="connsiteY133" fmla="*/ 3930371 h 4272277"/>
                <a:gd name="connsiteX134" fmla="*/ 230588 w 5110714"/>
                <a:gd name="connsiteY134" fmla="*/ 4017835 h 4272277"/>
                <a:gd name="connsiteX135" fmla="*/ 206734 w 5110714"/>
                <a:gd name="connsiteY135" fmla="*/ 4041689 h 4272277"/>
                <a:gd name="connsiteX136" fmla="*/ 182880 w 5110714"/>
                <a:gd name="connsiteY136" fmla="*/ 4057592 h 4272277"/>
                <a:gd name="connsiteX137" fmla="*/ 151075 w 5110714"/>
                <a:gd name="connsiteY137" fmla="*/ 4081446 h 4272277"/>
                <a:gd name="connsiteX138" fmla="*/ 111319 w 5110714"/>
                <a:gd name="connsiteY138" fmla="*/ 4153008 h 4272277"/>
                <a:gd name="connsiteX139" fmla="*/ 55660 w 5110714"/>
                <a:gd name="connsiteY139" fmla="*/ 4208667 h 4272277"/>
                <a:gd name="connsiteX140" fmla="*/ 23854 w 5110714"/>
                <a:gd name="connsiteY140" fmla="*/ 4256375 h 4272277"/>
                <a:gd name="connsiteX141" fmla="*/ 0 w 5110714"/>
                <a:gd name="connsiteY141" fmla="*/ 4272277 h 4272277"/>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043486 w 5110714"/>
                <a:gd name="connsiteY86" fmla="*/ 2109522 h 4272277"/>
                <a:gd name="connsiteX87" fmla="*/ 2035534 w 5110714"/>
                <a:gd name="connsiteY87" fmla="*/ 2149279 h 4272277"/>
                <a:gd name="connsiteX88" fmla="*/ 2031558 w 5110714"/>
                <a:gd name="connsiteY88" fmla="*/ 2165181 h 4272277"/>
                <a:gd name="connsiteX89" fmla="*/ 1971924 w 5110714"/>
                <a:gd name="connsiteY89" fmla="*/ 2260597 h 4272277"/>
                <a:gd name="connsiteX90" fmla="*/ 1908313 w 5110714"/>
                <a:gd name="connsiteY90" fmla="*/ 2356013 h 4272277"/>
                <a:gd name="connsiteX91" fmla="*/ 1852654 w 5110714"/>
                <a:gd name="connsiteY91" fmla="*/ 2411672 h 4272277"/>
                <a:gd name="connsiteX92" fmla="*/ 1812898 w 5110714"/>
                <a:gd name="connsiteY92" fmla="*/ 2435526 h 4272277"/>
                <a:gd name="connsiteX93" fmla="*/ 1741336 w 5110714"/>
                <a:gd name="connsiteY93" fmla="*/ 2499136 h 4272277"/>
                <a:gd name="connsiteX94" fmla="*/ 1717482 w 5110714"/>
                <a:gd name="connsiteY94" fmla="*/ 2522990 h 4272277"/>
                <a:gd name="connsiteX95" fmla="*/ 1693628 w 5110714"/>
                <a:gd name="connsiteY95" fmla="*/ 2538893 h 4272277"/>
                <a:gd name="connsiteX96" fmla="*/ 1598213 w 5110714"/>
                <a:gd name="connsiteY96" fmla="*/ 2578649 h 4272277"/>
                <a:gd name="connsiteX97" fmla="*/ 1534602 w 5110714"/>
                <a:gd name="connsiteY97" fmla="*/ 2602503 h 4272277"/>
                <a:gd name="connsiteX98" fmla="*/ 1494846 w 5110714"/>
                <a:gd name="connsiteY98" fmla="*/ 2626357 h 4272277"/>
                <a:gd name="connsiteX99" fmla="*/ 1439187 w 5110714"/>
                <a:gd name="connsiteY99" fmla="*/ 2650211 h 4272277"/>
                <a:gd name="connsiteX100" fmla="*/ 1383527 w 5110714"/>
                <a:gd name="connsiteY100" fmla="*/ 2682016 h 4272277"/>
                <a:gd name="connsiteX101" fmla="*/ 1327868 w 5110714"/>
                <a:gd name="connsiteY101" fmla="*/ 2713821 h 4272277"/>
                <a:gd name="connsiteX102" fmla="*/ 1272209 w 5110714"/>
                <a:gd name="connsiteY102" fmla="*/ 2737675 h 4272277"/>
                <a:gd name="connsiteX103" fmla="*/ 1224501 w 5110714"/>
                <a:gd name="connsiteY103" fmla="*/ 2769481 h 4272277"/>
                <a:gd name="connsiteX104" fmla="*/ 1192696 w 5110714"/>
                <a:gd name="connsiteY104" fmla="*/ 2793335 h 4272277"/>
                <a:gd name="connsiteX105" fmla="*/ 1168842 w 5110714"/>
                <a:gd name="connsiteY105" fmla="*/ 2809237 h 4272277"/>
                <a:gd name="connsiteX106" fmla="*/ 1144988 w 5110714"/>
                <a:gd name="connsiteY106" fmla="*/ 2833091 h 4272277"/>
                <a:gd name="connsiteX107" fmla="*/ 1097280 w 5110714"/>
                <a:gd name="connsiteY107" fmla="*/ 2856945 h 4272277"/>
                <a:gd name="connsiteX108" fmla="*/ 1073427 w 5110714"/>
                <a:gd name="connsiteY108" fmla="*/ 2872848 h 4272277"/>
                <a:gd name="connsiteX109" fmla="*/ 1049573 w 5110714"/>
                <a:gd name="connsiteY109" fmla="*/ 2880799 h 4272277"/>
                <a:gd name="connsiteX110" fmla="*/ 1033670 w 5110714"/>
                <a:gd name="connsiteY110" fmla="*/ 2904653 h 4272277"/>
                <a:gd name="connsiteX111" fmla="*/ 946206 w 5110714"/>
                <a:gd name="connsiteY111" fmla="*/ 2960312 h 4272277"/>
                <a:gd name="connsiteX112" fmla="*/ 890547 w 5110714"/>
                <a:gd name="connsiteY112" fmla="*/ 3039825 h 4272277"/>
                <a:gd name="connsiteX113" fmla="*/ 874644 w 5110714"/>
                <a:gd name="connsiteY113" fmla="*/ 3063679 h 4272277"/>
                <a:gd name="connsiteX114" fmla="*/ 858741 w 5110714"/>
                <a:gd name="connsiteY114" fmla="*/ 3087533 h 4272277"/>
                <a:gd name="connsiteX115" fmla="*/ 834887 w 5110714"/>
                <a:gd name="connsiteY115" fmla="*/ 3103435 h 4272277"/>
                <a:gd name="connsiteX116" fmla="*/ 818985 w 5110714"/>
                <a:gd name="connsiteY116" fmla="*/ 3127289 h 4272277"/>
                <a:gd name="connsiteX117" fmla="*/ 803082 w 5110714"/>
                <a:gd name="connsiteY117" fmla="*/ 3159095 h 4272277"/>
                <a:gd name="connsiteX118" fmla="*/ 771277 w 5110714"/>
                <a:gd name="connsiteY118" fmla="*/ 3182948 h 4272277"/>
                <a:gd name="connsiteX119" fmla="*/ 763326 w 5110714"/>
                <a:gd name="connsiteY119" fmla="*/ 3206802 h 4272277"/>
                <a:gd name="connsiteX120" fmla="*/ 731520 w 5110714"/>
                <a:gd name="connsiteY120" fmla="*/ 3254510 h 4272277"/>
                <a:gd name="connsiteX121" fmla="*/ 699715 w 5110714"/>
                <a:gd name="connsiteY121" fmla="*/ 3294267 h 4272277"/>
                <a:gd name="connsiteX122" fmla="*/ 675861 w 5110714"/>
                <a:gd name="connsiteY122" fmla="*/ 3341975 h 4272277"/>
                <a:gd name="connsiteX123" fmla="*/ 636105 w 5110714"/>
                <a:gd name="connsiteY123" fmla="*/ 3389682 h 4272277"/>
                <a:gd name="connsiteX124" fmla="*/ 612251 w 5110714"/>
                <a:gd name="connsiteY124" fmla="*/ 3445341 h 4272277"/>
                <a:gd name="connsiteX125" fmla="*/ 596348 w 5110714"/>
                <a:gd name="connsiteY125" fmla="*/ 3469195 h 4272277"/>
                <a:gd name="connsiteX126" fmla="*/ 548640 w 5110714"/>
                <a:gd name="connsiteY126" fmla="*/ 3532806 h 4272277"/>
                <a:gd name="connsiteX127" fmla="*/ 508884 w 5110714"/>
                <a:gd name="connsiteY127" fmla="*/ 3604368 h 4272277"/>
                <a:gd name="connsiteX128" fmla="*/ 500933 w 5110714"/>
                <a:gd name="connsiteY128" fmla="*/ 3628221 h 4272277"/>
                <a:gd name="connsiteX129" fmla="*/ 477079 w 5110714"/>
                <a:gd name="connsiteY129" fmla="*/ 3660027 h 4272277"/>
                <a:gd name="connsiteX130" fmla="*/ 437322 w 5110714"/>
                <a:gd name="connsiteY130" fmla="*/ 3739540 h 4272277"/>
                <a:gd name="connsiteX131" fmla="*/ 397566 w 5110714"/>
                <a:gd name="connsiteY131" fmla="*/ 3795199 h 4272277"/>
                <a:gd name="connsiteX132" fmla="*/ 357809 w 5110714"/>
                <a:gd name="connsiteY132" fmla="*/ 3834955 h 4272277"/>
                <a:gd name="connsiteX133" fmla="*/ 318053 w 5110714"/>
                <a:gd name="connsiteY133" fmla="*/ 3906517 h 4272277"/>
                <a:gd name="connsiteX134" fmla="*/ 294199 w 5110714"/>
                <a:gd name="connsiteY134" fmla="*/ 3930371 h 4272277"/>
                <a:gd name="connsiteX135" fmla="*/ 230588 w 5110714"/>
                <a:gd name="connsiteY135" fmla="*/ 4017835 h 4272277"/>
                <a:gd name="connsiteX136" fmla="*/ 206734 w 5110714"/>
                <a:gd name="connsiteY136" fmla="*/ 4041689 h 4272277"/>
                <a:gd name="connsiteX137" fmla="*/ 182880 w 5110714"/>
                <a:gd name="connsiteY137" fmla="*/ 4057592 h 4272277"/>
                <a:gd name="connsiteX138" fmla="*/ 151075 w 5110714"/>
                <a:gd name="connsiteY138" fmla="*/ 4081446 h 4272277"/>
                <a:gd name="connsiteX139" fmla="*/ 111319 w 5110714"/>
                <a:gd name="connsiteY139" fmla="*/ 4153008 h 4272277"/>
                <a:gd name="connsiteX140" fmla="*/ 55660 w 5110714"/>
                <a:gd name="connsiteY140" fmla="*/ 4208667 h 4272277"/>
                <a:gd name="connsiteX141" fmla="*/ 23854 w 5110714"/>
                <a:gd name="connsiteY141" fmla="*/ 4256375 h 4272277"/>
                <a:gd name="connsiteX142" fmla="*/ 0 w 5110714"/>
                <a:gd name="connsiteY142" fmla="*/ 4272277 h 4272277"/>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114892 w 5110714"/>
                <a:gd name="connsiteY86" fmla="*/ 2109522 h 4272277"/>
                <a:gd name="connsiteX87" fmla="*/ 2035534 w 5110714"/>
                <a:gd name="connsiteY87" fmla="*/ 2149279 h 4272277"/>
                <a:gd name="connsiteX88" fmla="*/ 2031558 w 5110714"/>
                <a:gd name="connsiteY88" fmla="*/ 2165181 h 4272277"/>
                <a:gd name="connsiteX89" fmla="*/ 1971924 w 5110714"/>
                <a:gd name="connsiteY89" fmla="*/ 2260597 h 4272277"/>
                <a:gd name="connsiteX90" fmla="*/ 1908313 w 5110714"/>
                <a:gd name="connsiteY90" fmla="*/ 2356013 h 4272277"/>
                <a:gd name="connsiteX91" fmla="*/ 1852654 w 5110714"/>
                <a:gd name="connsiteY91" fmla="*/ 2411672 h 4272277"/>
                <a:gd name="connsiteX92" fmla="*/ 1812898 w 5110714"/>
                <a:gd name="connsiteY92" fmla="*/ 2435526 h 4272277"/>
                <a:gd name="connsiteX93" fmla="*/ 1741336 w 5110714"/>
                <a:gd name="connsiteY93" fmla="*/ 2499136 h 4272277"/>
                <a:gd name="connsiteX94" fmla="*/ 1717482 w 5110714"/>
                <a:gd name="connsiteY94" fmla="*/ 2522990 h 4272277"/>
                <a:gd name="connsiteX95" fmla="*/ 1693628 w 5110714"/>
                <a:gd name="connsiteY95" fmla="*/ 2538893 h 4272277"/>
                <a:gd name="connsiteX96" fmla="*/ 1598213 w 5110714"/>
                <a:gd name="connsiteY96" fmla="*/ 2578649 h 4272277"/>
                <a:gd name="connsiteX97" fmla="*/ 1534602 w 5110714"/>
                <a:gd name="connsiteY97" fmla="*/ 2602503 h 4272277"/>
                <a:gd name="connsiteX98" fmla="*/ 1494846 w 5110714"/>
                <a:gd name="connsiteY98" fmla="*/ 2626357 h 4272277"/>
                <a:gd name="connsiteX99" fmla="*/ 1439187 w 5110714"/>
                <a:gd name="connsiteY99" fmla="*/ 2650211 h 4272277"/>
                <a:gd name="connsiteX100" fmla="*/ 1383527 w 5110714"/>
                <a:gd name="connsiteY100" fmla="*/ 2682016 h 4272277"/>
                <a:gd name="connsiteX101" fmla="*/ 1327868 w 5110714"/>
                <a:gd name="connsiteY101" fmla="*/ 2713821 h 4272277"/>
                <a:gd name="connsiteX102" fmla="*/ 1272209 w 5110714"/>
                <a:gd name="connsiteY102" fmla="*/ 2737675 h 4272277"/>
                <a:gd name="connsiteX103" fmla="*/ 1224501 w 5110714"/>
                <a:gd name="connsiteY103" fmla="*/ 2769481 h 4272277"/>
                <a:gd name="connsiteX104" fmla="*/ 1192696 w 5110714"/>
                <a:gd name="connsiteY104" fmla="*/ 2793335 h 4272277"/>
                <a:gd name="connsiteX105" fmla="*/ 1168842 w 5110714"/>
                <a:gd name="connsiteY105" fmla="*/ 2809237 h 4272277"/>
                <a:gd name="connsiteX106" fmla="*/ 1144988 w 5110714"/>
                <a:gd name="connsiteY106" fmla="*/ 2833091 h 4272277"/>
                <a:gd name="connsiteX107" fmla="*/ 1097280 w 5110714"/>
                <a:gd name="connsiteY107" fmla="*/ 2856945 h 4272277"/>
                <a:gd name="connsiteX108" fmla="*/ 1073427 w 5110714"/>
                <a:gd name="connsiteY108" fmla="*/ 2872848 h 4272277"/>
                <a:gd name="connsiteX109" fmla="*/ 1049573 w 5110714"/>
                <a:gd name="connsiteY109" fmla="*/ 2880799 h 4272277"/>
                <a:gd name="connsiteX110" fmla="*/ 1033670 w 5110714"/>
                <a:gd name="connsiteY110" fmla="*/ 2904653 h 4272277"/>
                <a:gd name="connsiteX111" fmla="*/ 946206 w 5110714"/>
                <a:gd name="connsiteY111" fmla="*/ 2960312 h 4272277"/>
                <a:gd name="connsiteX112" fmla="*/ 890547 w 5110714"/>
                <a:gd name="connsiteY112" fmla="*/ 3039825 h 4272277"/>
                <a:gd name="connsiteX113" fmla="*/ 874644 w 5110714"/>
                <a:gd name="connsiteY113" fmla="*/ 3063679 h 4272277"/>
                <a:gd name="connsiteX114" fmla="*/ 858741 w 5110714"/>
                <a:gd name="connsiteY114" fmla="*/ 3087533 h 4272277"/>
                <a:gd name="connsiteX115" fmla="*/ 834887 w 5110714"/>
                <a:gd name="connsiteY115" fmla="*/ 3103435 h 4272277"/>
                <a:gd name="connsiteX116" fmla="*/ 818985 w 5110714"/>
                <a:gd name="connsiteY116" fmla="*/ 3127289 h 4272277"/>
                <a:gd name="connsiteX117" fmla="*/ 803082 w 5110714"/>
                <a:gd name="connsiteY117" fmla="*/ 3159095 h 4272277"/>
                <a:gd name="connsiteX118" fmla="*/ 771277 w 5110714"/>
                <a:gd name="connsiteY118" fmla="*/ 3182948 h 4272277"/>
                <a:gd name="connsiteX119" fmla="*/ 763326 w 5110714"/>
                <a:gd name="connsiteY119" fmla="*/ 3206802 h 4272277"/>
                <a:gd name="connsiteX120" fmla="*/ 731520 w 5110714"/>
                <a:gd name="connsiteY120" fmla="*/ 3254510 h 4272277"/>
                <a:gd name="connsiteX121" fmla="*/ 699715 w 5110714"/>
                <a:gd name="connsiteY121" fmla="*/ 3294267 h 4272277"/>
                <a:gd name="connsiteX122" fmla="*/ 675861 w 5110714"/>
                <a:gd name="connsiteY122" fmla="*/ 3341975 h 4272277"/>
                <a:gd name="connsiteX123" fmla="*/ 636105 w 5110714"/>
                <a:gd name="connsiteY123" fmla="*/ 3389682 h 4272277"/>
                <a:gd name="connsiteX124" fmla="*/ 612251 w 5110714"/>
                <a:gd name="connsiteY124" fmla="*/ 3445341 h 4272277"/>
                <a:gd name="connsiteX125" fmla="*/ 596348 w 5110714"/>
                <a:gd name="connsiteY125" fmla="*/ 3469195 h 4272277"/>
                <a:gd name="connsiteX126" fmla="*/ 548640 w 5110714"/>
                <a:gd name="connsiteY126" fmla="*/ 3532806 h 4272277"/>
                <a:gd name="connsiteX127" fmla="*/ 508884 w 5110714"/>
                <a:gd name="connsiteY127" fmla="*/ 3604368 h 4272277"/>
                <a:gd name="connsiteX128" fmla="*/ 500933 w 5110714"/>
                <a:gd name="connsiteY128" fmla="*/ 3628221 h 4272277"/>
                <a:gd name="connsiteX129" fmla="*/ 477079 w 5110714"/>
                <a:gd name="connsiteY129" fmla="*/ 3660027 h 4272277"/>
                <a:gd name="connsiteX130" fmla="*/ 437322 w 5110714"/>
                <a:gd name="connsiteY130" fmla="*/ 3739540 h 4272277"/>
                <a:gd name="connsiteX131" fmla="*/ 397566 w 5110714"/>
                <a:gd name="connsiteY131" fmla="*/ 3795199 h 4272277"/>
                <a:gd name="connsiteX132" fmla="*/ 357809 w 5110714"/>
                <a:gd name="connsiteY132" fmla="*/ 3834955 h 4272277"/>
                <a:gd name="connsiteX133" fmla="*/ 318053 w 5110714"/>
                <a:gd name="connsiteY133" fmla="*/ 3906517 h 4272277"/>
                <a:gd name="connsiteX134" fmla="*/ 294199 w 5110714"/>
                <a:gd name="connsiteY134" fmla="*/ 3930371 h 4272277"/>
                <a:gd name="connsiteX135" fmla="*/ 230588 w 5110714"/>
                <a:gd name="connsiteY135" fmla="*/ 4017835 h 4272277"/>
                <a:gd name="connsiteX136" fmla="*/ 206734 w 5110714"/>
                <a:gd name="connsiteY136" fmla="*/ 4041689 h 4272277"/>
                <a:gd name="connsiteX137" fmla="*/ 182880 w 5110714"/>
                <a:gd name="connsiteY137" fmla="*/ 4057592 h 4272277"/>
                <a:gd name="connsiteX138" fmla="*/ 151075 w 5110714"/>
                <a:gd name="connsiteY138" fmla="*/ 4081446 h 4272277"/>
                <a:gd name="connsiteX139" fmla="*/ 111319 w 5110714"/>
                <a:gd name="connsiteY139" fmla="*/ 4153008 h 4272277"/>
                <a:gd name="connsiteX140" fmla="*/ 55660 w 5110714"/>
                <a:gd name="connsiteY140" fmla="*/ 4208667 h 4272277"/>
                <a:gd name="connsiteX141" fmla="*/ 23854 w 5110714"/>
                <a:gd name="connsiteY141" fmla="*/ 4256375 h 4272277"/>
                <a:gd name="connsiteX142" fmla="*/ 0 w 5110714"/>
                <a:gd name="connsiteY142" fmla="*/ 4272277 h 4272277"/>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035534 w 5110714"/>
                <a:gd name="connsiteY86" fmla="*/ 2149279 h 4272277"/>
                <a:gd name="connsiteX87" fmla="*/ 2031558 w 5110714"/>
                <a:gd name="connsiteY87" fmla="*/ 2165181 h 4272277"/>
                <a:gd name="connsiteX88" fmla="*/ 1971924 w 5110714"/>
                <a:gd name="connsiteY88" fmla="*/ 2260597 h 4272277"/>
                <a:gd name="connsiteX89" fmla="*/ 1908313 w 5110714"/>
                <a:gd name="connsiteY89" fmla="*/ 2356013 h 4272277"/>
                <a:gd name="connsiteX90" fmla="*/ 1852654 w 5110714"/>
                <a:gd name="connsiteY90" fmla="*/ 2411672 h 4272277"/>
                <a:gd name="connsiteX91" fmla="*/ 1812898 w 5110714"/>
                <a:gd name="connsiteY91" fmla="*/ 2435526 h 4272277"/>
                <a:gd name="connsiteX92" fmla="*/ 1741336 w 5110714"/>
                <a:gd name="connsiteY92" fmla="*/ 2499136 h 4272277"/>
                <a:gd name="connsiteX93" fmla="*/ 1717482 w 5110714"/>
                <a:gd name="connsiteY93" fmla="*/ 2522990 h 4272277"/>
                <a:gd name="connsiteX94" fmla="*/ 1693628 w 5110714"/>
                <a:gd name="connsiteY94" fmla="*/ 2538893 h 4272277"/>
                <a:gd name="connsiteX95" fmla="*/ 1598213 w 5110714"/>
                <a:gd name="connsiteY95" fmla="*/ 2578649 h 4272277"/>
                <a:gd name="connsiteX96" fmla="*/ 1534602 w 5110714"/>
                <a:gd name="connsiteY96" fmla="*/ 2602503 h 4272277"/>
                <a:gd name="connsiteX97" fmla="*/ 1494846 w 5110714"/>
                <a:gd name="connsiteY97" fmla="*/ 2626357 h 4272277"/>
                <a:gd name="connsiteX98" fmla="*/ 1439187 w 5110714"/>
                <a:gd name="connsiteY98" fmla="*/ 2650211 h 4272277"/>
                <a:gd name="connsiteX99" fmla="*/ 1383527 w 5110714"/>
                <a:gd name="connsiteY99" fmla="*/ 2682016 h 4272277"/>
                <a:gd name="connsiteX100" fmla="*/ 1327868 w 5110714"/>
                <a:gd name="connsiteY100" fmla="*/ 2713821 h 4272277"/>
                <a:gd name="connsiteX101" fmla="*/ 1272209 w 5110714"/>
                <a:gd name="connsiteY101" fmla="*/ 2737675 h 4272277"/>
                <a:gd name="connsiteX102" fmla="*/ 1224501 w 5110714"/>
                <a:gd name="connsiteY102" fmla="*/ 2769481 h 4272277"/>
                <a:gd name="connsiteX103" fmla="*/ 1192696 w 5110714"/>
                <a:gd name="connsiteY103" fmla="*/ 2793335 h 4272277"/>
                <a:gd name="connsiteX104" fmla="*/ 1168842 w 5110714"/>
                <a:gd name="connsiteY104" fmla="*/ 2809237 h 4272277"/>
                <a:gd name="connsiteX105" fmla="*/ 1144988 w 5110714"/>
                <a:gd name="connsiteY105" fmla="*/ 2833091 h 4272277"/>
                <a:gd name="connsiteX106" fmla="*/ 1097280 w 5110714"/>
                <a:gd name="connsiteY106" fmla="*/ 2856945 h 4272277"/>
                <a:gd name="connsiteX107" fmla="*/ 1073427 w 5110714"/>
                <a:gd name="connsiteY107" fmla="*/ 2872848 h 4272277"/>
                <a:gd name="connsiteX108" fmla="*/ 1049573 w 5110714"/>
                <a:gd name="connsiteY108" fmla="*/ 2880799 h 4272277"/>
                <a:gd name="connsiteX109" fmla="*/ 1033670 w 5110714"/>
                <a:gd name="connsiteY109" fmla="*/ 2904653 h 4272277"/>
                <a:gd name="connsiteX110" fmla="*/ 946206 w 5110714"/>
                <a:gd name="connsiteY110" fmla="*/ 2960312 h 4272277"/>
                <a:gd name="connsiteX111" fmla="*/ 890547 w 5110714"/>
                <a:gd name="connsiteY111" fmla="*/ 3039825 h 4272277"/>
                <a:gd name="connsiteX112" fmla="*/ 874644 w 5110714"/>
                <a:gd name="connsiteY112" fmla="*/ 3063679 h 4272277"/>
                <a:gd name="connsiteX113" fmla="*/ 858741 w 5110714"/>
                <a:gd name="connsiteY113" fmla="*/ 3087533 h 4272277"/>
                <a:gd name="connsiteX114" fmla="*/ 834887 w 5110714"/>
                <a:gd name="connsiteY114" fmla="*/ 3103435 h 4272277"/>
                <a:gd name="connsiteX115" fmla="*/ 818985 w 5110714"/>
                <a:gd name="connsiteY115" fmla="*/ 3127289 h 4272277"/>
                <a:gd name="connsiteX116" fmla="*/ 803082 w 5110714"/>
                <a:gd name="connsiteY116" fmla="*/ 3159095 h 4272277"/>
                <a:gd name="connsiteX117" fmla="*/ 771277 w 5110714"/>
                <a:gd name="connsiteY117" fmla="*/ 3182948 h 4272277"/>
                <a:gd name="connsiteX118" fmla="*/ 763326 w 5110714"/>
                <a:gd name="connsiteY118" fmla="*/ 3206802 h 4272277"/>
                <a:gd name="connsiteX119" fmla="*/ 731520 w 5110714"/>
                <a:gd name="connsiteY119" fmla="*/ 3254510 h 4272277"/>
                <a:gd name="connsiteX120" fmla="*/ 699715 w 5110714"/>
                <a:gd name="connsiteY120" fmla="*/ 3294267 h 4272277"/>
                <a:gd name="connsiteX121" fmla="*/ 675861 w 5110714"/>
                <a:gd name="connsiteY121" fmla="*/ 3341975 h 4272277"/>
                <a:gd name="connsiteX122" fmla="*/ 636105 w 5110714"/>
                <a:gd name="connsiteY122" fmla="*/ 3389682 h 4272277"/>
                <a:gd name="connsiteX123" fmla="*/ 612251 w 5110714"/>
                <a:gd name="connsiteY123" fmla="*/ 3445341 h 4272277"/>
                <a:gd name="connsiteX124" fmla="*/ 596348 w 5110714"/>
                <a:gd name="connsiteY124" fmla="*/ 3469195 h 4272277"/>
                <a:gd name="connsiteX125" fmla="*/ 548640 w 5110714"/>
                <a:gd name="connsiteY125" fmla="*/ 3532806 h 4272277"/>
                <a:gd name="connsiteX126" fmla="*/ 508884 w 5110714"/>
                <a:gd name="connsiteY126" fmla="*/ 3604368 h 4272277"/>
                <a:gd name="connsiteX127" fmla="*/ 500933 w 5110714"/>
                <a:gd name="connsiteY127" fmla="*/ 3628221 h 4272277"/>
                <a:gd name="connsiteX128" fmla="*/ 477079 w 5110714"/>
                <a:gd name="connsiteY128" fmla="*/ 3660027 h 4272277"/>
                <a:gd name="connsiteX129" fmla="*/ 437322 w 5110714"/>
                <a:gd name="connsiteY129" fmla="*/ 3739540 h 4272277"/>
                <a:gd name="connsiteX130" fmla="*/ 397566 w 5110714"/>
                <a:gd name="connsiteY130" fmla="*/ 3795199 h 4272277"/>
                <a:gd name="connsiteX131" fmla="*/ 357809 w 5110714"/>
                <a:gd name="connsiteY131" fmla="*/ 3834955 h 4272277"/>
                <a:gd name="connsiteX132" fmla="*/ 318053 w 5110714"/>
                <a:gd name="connsiteY132" fmla="*/ 3906517 h 4272277"/>
                <a:gd name="connsiteX133" fmla="*/ 294199 w 5110714"/>
                <a:gd name="connsiteY133" fmla="*/ 3930371 h 4272277"/>
                <a:gd name="connsiteX134" fmla="*/ 230588 w 5110714"/>
                <a:gd name="connsiteY134" fmla="*/ 4017835 h 4272277"/>
                <a:gd name="connsiteX135" fmla="*/ 206734 w 5110714"/>
                <a:gd name="connsiteY135" fmla="*/ 4041689 h 4272277"/>
                <a:gd name="connsiteX136" fmla="*/ 182880 w 5110714"/>
                <a:gd name="connsiteY136" fmla="*/ 4057592 h 4272277"/>
                <a:gd name="connsiteX137" fmla="*/ 151075 w 5110714"/>
                <a:gd name="connsiteY137" fmla="*/ 4081446 h 4272277"/>
                <a:gd name="connsiteX138" fmla="*/ 111319 w 5110714"/>
                <a:gd name="connsiteY138" fmla="*/ 4153008 h 4272277"/>
                <a:gd name="connsiteX139" fmla="*/ 55660 w 5110714"/>
                <a:gd name="connsiteY139" fmla="*/ 4208667 h 4272277"/>
                <a:gd name="connsiteX140" fmla="*/ 23854 w 5110714"/>
                <a:gd name="connsiteY140" fmla="*/ 4256375 h 4272277"/>
                <a:gd name="connsiteX141" fmla="*/ 0 w 5110714"/>
                <a:gd name="connsiteY141" fmla="*/ 4272277 h 4272277"/>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035534 w 5110714"/>
                <a:gd name="connsiteY86" fmla="*/ 2149279 h 4272277"/>
                <a:gd name="connsiteX87" fmla="*/ 2031558 w 5110714"/>
                <a:gd name="connsiteY87" fmla="*/ 2165181 h 4272277"/>
                <a:gd name="connsiteX88" fmla="*/ 1971924 w 5110714"/>
                <a:gd name="connsiteY88" fmla="*/ 2260597 h 4272277"/>
                <a:gd name="connsiteX89" fmla="*/ 1908313 w 5110714"/>
                <a:gd name="connsiteY89" fmla="*/ 2356013 h 4272277"/>
                <a:gd name="connsiteX90" fmla="*/ 1852654 w 5110714"/>
                <a:gd name="connsiteY90" fmla="*/ 2411672 h 4272277"/>
                <a:gd name="connsiteX91" fmla="*/ 1812898 w 5110714"/>
                <a:gd name="connsiteY91" fmla="*/ 2435526 h 4272277"/>
                <a:gd name="connsiteX92" fmla="*/ 1741336 w 5110714"/>
                <a:gd name="connsiteY92" fmla="*/ 2499136 h 4272277"/>
                <a:gd name="connsiteX93" fmla="*/ 1717482 w 5110714"/>
                <a:gd name="connsiteY93" fmla="*/ 2522990 h 4272277"/>
                <a:gd name="connsiteX94" fmla="*/ 1693628 w 5110714"/>
                <a:gd name="connsiteY94" fmla="*/ 2538893 h 4272277"/>
                <a:gd name="connsiteX95" fmla="*/ 1598213 w 5110714"/>
                <a:gd name="connsiteY95" fmla="*/ 2578649 h 4272277"/>
                <a:gd name="connsiteX96" fmla="*/ 1534602 w 5110714"/>
                <a:gd name="connsiteY96" fmla="*/ 2602503 h 4272277"/>
                <a:gd name="connsiteX97" fmla="*/ 1494846 w 5110714"/>
                <a:gd name="connsiteY97" fmla="*/ 2626357 h 4272277"/>
                <a:gd name="connsiteX98" fmla="*/ 1439187 w 5110714"/>
                <a:gd name="connsiteY98" fmla="*/ 2650211 h 4272277"/>
                <a:gd name="connsiteX99" fmla="*/ 1383527 w 5110714"/>
                <a:gd name="connsiteY99" fmla="*/ 2682016 h 4272277"/>
                <a:gd name="connsiteX100" fmla="*/ 1327868 w 5110714"/>
                <a:gd name="connsiteY100" fmla="*/ 2713821 h 4272277"/>
                <a:gd name="connsiteX101" fmla="*/ 1272209 w 5110714"/>
                <a:gd name="connsiteY101" fmla="*/ 2737675 h 4272277"/>
                <a:gd name="connsiteX102" fmla="*/ 1224501 w 5110714"/>
                <a:gd name="connsiteY102" fmla="*/ 2769481 h 4272277"/>
                <a:gd name="connsiteX103" fmla="*/ 1192696 w 5110714"/>
                <a:gd name="connsiteY103" fmla="*/ 2793335 h 4272277"/>
                <a:gd name="connsiteX104" fmla="*/ 1168842 w 5110714"/>
                <a:gd name="connsiteY104" fmla="*/ 2809237 h 4272277"/>
                <a:gd name="connsiteX105" fmla="*/ 1144988 w 5110714"/>
                <a:gd name="connsiteY105" fmla="*/ 2833091 h 4272277"/>
                <a:gd name="connsiteX106" fmla="*/ 1097280 w 5110714"/>
                <a:gd name="connsiteY106" fmla="*/ 2856945 h 4272277"/>
                <a:gd name="connsiteX107" fmla="*/ 1073427 w 5110714"/>
                <a:gd name="connsiteY107" fmla="*/ 2872848 h 4272277"/>
                <a:gd name="connsiteX108" fmla="*/ 1049573 w 5110714"/>
                <a:gd name="connsiteY108" fmla="*/ 2880799 h 4272277"/>
                <a:gd name="connsiteX109" fmla="*/ 1033670 w 5110714"/>
                <a:gd name="connsiteY109" fmla="*/ 2904653 h 4272277"/>
                <a:gd name="connsiteX110" fmla="*/ 946206 w 5110714"/>
                <a:gd name="connsiteY110" fmla="*/ 2960312 h 4272277"/>
                <a:gd name="connsiteX111" fmla="*/ 890547 w 5110714"/>
                <a:gd name="connsiteY111" fmla="*/ 3039825 h 4272277"/>
                <a:gd name="connsiteX112" fmla="*/ 874644 w 5110714"/>
                <a:gd name="connsiteY112" fmla="*/ 3063679 h 4272277"/>
                <a:gd name="connsiteX113" fmla="*/ 858741 w 5110714"/>
                <a:gd name="connsiteY113" fmla="*/ 3087533 h 4272277"/>
                <a:gd name="connsiteX114" fmla="*/ 834887 w 5110714"/>
                <a:gd name="connsiteY114" fmla="*/ 3103435 h 4272277"/>
                <a:gd name="connsiteX115" fmla="*/ 818985 w 5110714"/>
                <a:gd name="connsiteY115" fmla="*/ 3127289 h 4272277"/>
                <a:gd name="connsiteX116" fmla="*/ 803082 w 5110714"/>
                <a:gd name="connsiteY116" fmla="*/ 3159095 h 4272277"/>
                <a:gd name="connsiteX117" fmla="*/ 771277 w 5110714"/>
                <a:gd name="connsiteY117" fmla="*/ 3182948 h 4272277"/>
                <a:gd name="connsiteX118" fmla="*/ 763326 w 5110714"/>
                <a:gd name="connsiteY118" fmla="*/ 3206802 h 4272277"/>
                <a:gd name="connsiteX119" fmla="*/ 731520 w 5110714"/>
                <a:gd name="connsiteY119" fmla="*/ 3254510 h 4272277"/>
                <a:gd name="connsiteX120" fmla="*/ 699715 w 5110714"/>
                <a:gd name="connsiteY120" fmla="*/ 3294267 h 4272277"/>
                <a:gd name="connsiteX121" fmla="*/ 675861 w 5110714"/>
                <a:gd name="connsiteY121" fmla="*/ 3341975 h 4272277"/>
                <a:gd name="connsiteX122" fmla="*/ 636105 w 5110714"/>
                <a:gd name="connsiteY122" fmla="*/ 3389682 h 4272277"/>
                <a:gd name="connsiteX123" fmla="*/ 612251 w 5110714"/>
                <a:gd name="connsiteY123" fmla="*/ 3445341 h 4272277"/>
                <a:gd name="connsiteX124" fmla="*/ 596348 w 5110714"/>
                <a:gd name="connsiteY124" fmla="*/ 3469195 h 4272277"/>
                <a:gd name="connsiteX125" fmla="*/ 548640 w 5110714"/>
                <a:gd name="connsiteY125" fmla="*/ 3532806 h 4272277"/>
                <a:gd name="connsiteX126" fmla="*/ 508884 w 5110714"/>
                <a:gd name="connsiteY126" fmla="*/ 3604368 h 4272277"/>
                <a:gd name="connsiteX127" fmla="*/ 500933 w 5110714"/>
                <a:gd name="connsiteY127" fmla="*/ 3628221 h 4272277"/>
                <a:gd name="connsiteX128" fmla="*/ 477079 w 5110714"/>
                <a:gd name="connsiteY128" fmla="*/ 3660027 h 4272277"/>
                <a:gd name="connsiteX129" fmla="*/ 437322 w 5110714"/>
                <a:gd name="connsiteY129" fmla="*/ 3739540 h 4272277"/>
                <a:gd name="connsiteX130" fmla="*/ 397566 w 5110714"/>
                <a:gd name="connsiteY130" fmla="*/ 3795199 h 4272277"/>
                <a:gd name="connsiteX131" fmla="*/ 357809 w 5110714"/>
                <a:gd name="connsiteY131" fmla="*/ 3834955 h 4272277"/>
                <a:gd name="connsiteX132" fmla="*/ 318053 w 5110714"/>
                <a:gd name="connsiteY132" fmla="*/ 3906517 h 4272277"/>
                <a:gd name="connsiteX133" fmla="*/ 294199 w 5110714"/>
                <a:gd name="connsiteY133" fmla="*/ 3930371 h 4272277"/>
                <a:gd name="connsiteX134" fmla="*/ 230588 w 5110714"/>
                <a:gd name="connsiteY134" fmla="*/ 4017835 h 4272277"/>
                <a:gd name="connsiteX135" fmla="*/ 206734 w 5110714"/>
                <a:gd name="connsiteY135" fmla="*/ 4041689 h 4272277"/>
                <a:gd name="connsiteX136" fmla="*/ 182880 w 5110714"/>
                <a:gd name="connsiteY136" fmla="*/ 4057592 h 4272277"/>
                <a:gd name="connsiteX137" fmla="*/ 151075 w 5110714"/>
                <a:gd name="connsiteY137" fmla="*/ 4081446 h 4272277"/>
                <a:gd name="connsiteX138" fmla="*/ 111319 w 5110714"/>
                <a:gd name="connsiteY138" fmla="*/ 4153008 h 4272277"/>
                <a:gd name="connsiteX139" fmla="*/ 55660 w 5110714"/>
                <a:gd name="connsiteY139" fmla="*/ 4208667 h 4272277"/>
                <a:gd name="connsiteX140" fmla="*/ 23854 w 5110714"/>
                <a:gd name="connsiteY140" fmla="*/ 4256375 h 4272277"/>
                <a:gd name="connsiteX141" fmla="*/ 0 w 5110714"/>
                <a:gd name="connsiteY141" fmla="*/ 4272277 h 4272277"/>
                <a:gd name="connsiteX0" fmla="*/ 4746929 w 5110714"/>
                <a:gd name="connsiteY0" fmla="*/ 129648 h 4272277"/>
                <a:gd name="connsiteX1" fmla="*/ 5088185 w 5110714"/>
                <a:gd name="connsiteY1" fmla="*/ 2650 h 4272277"/>
                <a:gd name="connsiteX2" fmla="*/ 4611757 w 5110714"/>
                <a:gd name="connsiteY2" fmla="*/ 145550 h 4272277"/>
                <a:gd name="connsiteX3" fmla="*/ 4587903 w 5110714"/>
                <a:gd name="connsiteY3" fmla="*/ 153501 h 4272277"/>
                <a:gd name="connsiteX4" fmla="*/ 4500439 w 5110714"/>
                <a:gd name="connsiteY4" fmla="*/ 185307 h 4272277"/>
                <a:gd name="connsiteX5" fmla="*/ 4452731 w 5110714"/>
                <a:gd name="connsiteY5" fmla="*/ 201209 h 4272277"/>
                <a:gd name="connsiteX6" fmla="*/ 4389120 w 5110714"/>
                <a:gd name="connsiteY6" fmla="*/ 225063 h 4272277"/>
                <a:gd name="connsiteX7" fmla="*/ 4365267 w 5110714"/>
                <a:gd name="connsiteY7" fmla="*/ 256868 h 4272277"/>
                <a:gd name="connsiteX8" fmla="*/ 4333461 w 5110714"/>
                <a:gd name="connsiteY8" fmla="*/ 264820 h 4272277"/>
                <a:gd name="connsiteX9" fmla="*/ 4309607 w 5110714"/>
                <a:gd name="connsiteY9" fmla="*/ 280722 h 4272277"/>
                <a:gd name="connsiteX10" fmla="*/ 4253948 w 5110714"/>
                <a:gd name="connsiteY10" fmla="*/ 304576 h 4272277"/>
                <a:gd name="connsiteX11" fmla="*/ 4190338 w 5110714"/>
                <a:gd name="connsiteY11" fmla="*/ 336381 h 4272277"/>
                <a:gd name="connsiteX12" fmla="*/ 4142630 w 5110714"/>
                <a:gd name="connsiteY12" fmla="*/ 368187 h 4272277"/>
                <a:gd name="connsiteX13" fmla="*/ 4118776 w 5110714"/>
                <a:gd name="connsiteY13" fmla="*/ 384089 h 4272277"/>
                <a:gd name="connsiteX14" fmla="*/ 4094922 w 5110714"/>
                <a:gd name="connsiteY14" fmla="*/ 399992 h 4272277"/>
                <a:gd name="connsiteX15" fmla="*/ 4071068 w 5110714"/>
                <a:gd name="connsiteY15" fmla="*/ 407943 h 4272277"/>
                <a:gd name="connsiteX16" fmla="*/ 4055166 w 5110714"/>
                <a:gd name="connsiteY16" fmla="*/ 431797 h 4272277"/>
                <a:gd name="connsiteX17" fmla="*/ 4031312 w 5110714"/>
                <a:gd name="connsiteY17" fmla="*/ 447700 h 4272277"/>
                <a:gd name="connsiteX18" fmla="*/ 3999507 w 5110714"/>
                <a:gd name="connsiteY18" fmla="*/ 487456 h 4272277"/>
                <a:gd name="connsiteX19" fmla="*/ 3935896 w 5110714"/>
                <a:gd name="connsiteY19" fmla="*/ 559018 h 4272277"/>
                <a:gd name="connsiteX20" fmla="*/ 3904091 w 5110714"/>
                <a:gd name="connsiteY20" fmla="*/ 574921 h 4272277"/>
                <a:gd name="connsiteX21" fmla="*/ 3880237 w 5110714"/>
                <a:gd name="connsiteY21" fmla="*/ 590823 h 4272277"/>
                <a:gd name="connsiteX22" fmla="*/ 3800724 w 5110714"/>
                <a:gd name="connsiteY22" fmla="*/ 622628 h 4272277"/>
                <a:gd name="connsiteX23" fmla="*/ 3776870 w 5110714"/>
                <a:gd name="connsiteY23" fmla="*/ 638531 h 4272277"/>
                <a:gd name="connsiteX24" fmla="*/ 3737113 w 5110714"/>
                <a:gd name="connsiteY24" fmla="*/ 662385 h 4272277"/>
                <a:gd name="connsiteX25" fmla="*/ 3681454 w 5110714"/>
                <a:gd name="connsiteY25" fmla="*/ 686239 h 4272277"/>
                <a:gd name="connsiteX26" fmla="*/ 3625795 w 5110714"/>
                <a:gd name="connsiteY26" fmla="*/ 725995 h 4272277"/>
                <a:gd name="connsiteX27" fmla="*/ 3593990 w 5110714"/>
                <a:gd name="connsiteY27" fmla="*/ 733947 h 4272277"/>
                <a:gd name="connsiteX28" fmla="*/ 3546282 w 5110714"/>
                <a:gd name="connsiteY28" fmla="*/ 765752 h 4272277"/>
                <a:gd name="connsiteX29" fmla="*/ 3514477 w 5110714"/>
                <a:gd name="connsiteY29" fmla="*/ 773703 h 4272277"/>
                <a:gd name="connsiteX30" fmla="*/ 3466769 w 5110714"/>
                <a:gd name="connsiteY30" fmla="*/ 781655 h 4272277"/>
                <a:gd name="connsiteX31" fmla="*/ 3442915 w 5110714"/>
                <a:gd name="connsiteY31" fmla="*/ 789606 h 4272277"/>
                <a:gd name="connsiteX32" fmla="*/ 3387256 w 5110714"/>
                <a:gd name="connsiteY32" fmla="*/ 797557 h 4272277"/>
                <a:gd name="connsiteX33" fmla="*/ 3323646 w 5110714"/>
                <a:gd name="connsiteY33" fmla="*/ 813460 h 4272277"/>
                <a:gd name="connsiteX34" fmla="*/ 3291840 w 5110714"/>
                <a:gd name="connsiteY34" fmla="*/ 821411 h 4272277"/>
                <a:gd name="connsiteX35" fmla="*/ 3228230 w 5110714"/>
                <a:gd name="connsiteY35" fmla="*/ 829362 h 4272277"/>
                <a:gd name="connsiteX36" fmla="*/ 3156668 w 5110714"/>
                <a:gd name="connsiteY36" fmla="*/ 861168 h 4272277"/>
                <a:gd name="connsiteX37" fmla="*/ 3093058 w 5110714"/>
                <a:gd name="connsiteY37" fmla="*/ 892973 h 4272277"/>
                <a:gd name="connsiteX38" fmla="*/ 3045350 w 5110714"/>
                <a:gd name="connsiteY38" fmla="*/ 924778 h 4272277"/>
                <a:gd name="connsiteX39" fmla="*/ 3005593 w 5110714"/>
                <a:gd name="connsiteY39" fmla="*/ 956583 h 4272277"/>
                <a:gd name="connsiteX40" fmla="*/ 2981740 w 5110714"/>
                <a:gd name="connsiteY40" fmla="*/ 980437 h 4272277"/>
                <a:gd name="connsiteX41" fmla="*/ 2965837 w 5110714"/>
                <a:gd name="connsiteY41" fmla="*/ 1004291 h 4272277"/>
                <a:gd name="connsiteX42" fmla="*/ 2926080 w 5110714"/>
                <a:gd name="connsiteY42" fmla="*/ 1012242 h 4272277"/>
                <a:gd name="connsiteX43" fmla="*/ 2862470 w 5110714"/>
                <a:gd name="connsiteY43" fmla="*/ 1059950 h 4272277"/>
                <a:gd name="connsiteX44" fmla="*/ 2838616 w 5110714"/>
                <a:gd name="connsiteY44" fmla="*/ 1083804 h 4272277"/>
                <a:gd name="connsiteX45" fmla="*/ 2790908 w 5110714"/>
                <a:gd name="connsiteY45" fmla="*/ 1099707 h 4272277"/>
                <a:gd name="connsiteX46" fmla="*/ 2759103 w 5110714"/>
                <a:gd name="connsiteY46" fmla="*/ 1123561 h 4272277"/>
                <a:gd name="connsiteX47" fmla="*/ 2719347 w 5110714"/>
                <a:gd name="connsiteY47" fmla="*/ 1163317 h 4272277"/>
                <a:gd name="connsiteX48" fmla="*/ 2727298 w 5110714"/>
                <a:gd name="connsiteY48" fmla="*/ 1266684 h 4272277"/>
                <a:gd name="connsiteX49" fmla="*/ 2751152 w 5110714"/>
                <a:gd name="connsiteY49" fmla="*/ 1274635 h 4272277"/>
                <a:gd name="connsiteX50" fmla="*/ 2767054 w 5110714"/>
                <a:gd name="connsiteY50" fmla="*/ 1298489 h 4272277"/>
                <a:gd name="connsiteX51" fmla="*/ 2814762 w 5110714"/>
                <a:gd name="connsiteY51" fmla="*/ 1314392 h 4272277"/>
                <a:gd name="connsiteX52" fmla="*/ 2870421 w 5110714"/>
                <a:gd name="connsiteY52" fmla="*/ 1346197 h 4272277"/>
                <a:gd name="connsiteX53" fmla="*/ 2894275 w 5110714"/>
                <a:gd name="connsiteY53" fmla="*/ 1362100 h 4272277"/>
                <a:gd name="connsiteX54" fmla="*/ 2918129 w 5110714"/>
                <a:gd name="connsiteY54" fmla="*/ 1370051 h 4272277"/>
                <a:gd name="connsiteX55" fmla="*/ 2973788 w 5110714"/>
                <a:gd name="connsiteY55" fmla="*/ 1393905 h 4272277"/>
                <a:gd name="connsiteX56" fmla="*/ 2997642 w 5110714"/>
                <a:gd name="connsiteY56" fmla="*/ 1409808 h 4272277"/>
                <a:gd name="connsiteX57" fmla="*/ 3053301 w 5110714"/>
                <a:gd name="connsiteY57" fmla="*/ 1425710 h 4272277"/>
                <a:gd name="connsiteX58" fmla="*/ 3101009 w 5110714"/>
                <a:gd name="connsiteY58" fmla="*/ 1457515 h 4272277"/>
                <a:gd name="connsiteX59" fmla="*/ 3156668 w 5110714"/>
                <a:gd name="connsiteY59" fmla="*/ 1473418 h 4272277"/>
                <a:gd name="connsiteX60" fmla="*/ 3180522 w 5110714"/>
                <a:gd name="connsiteY60" fmla="*/ 1489321 h 4272277"/>
                <a:gd name="connsiteX61" fmla="*/ 3196425 w 5110714"/>
                <a:gd name="connsiteY61" fmla="*/ 1513175 h 4272277"/>
                <a:gd name="connsiteX62" fmla="*/ 3220279 w 5110714"/>
                <a:gd name="connsiteY62" fmla="*/ 1521126 h 4272277"/>
                <a:gd name="connsiteX63" fmla="*/ 3220279 w 5110714"/>
                <a:gd name="connsiteY63" fmla="*/ 1608590 h 4272277"/>
                <a:gd name="connsiteX64" fmla="*/ 3140766 w 5110714"/>
                <a:gd name="connsiteY64" fmla="*/ 1656298 h 4272277"/>
                <a:gd name="connsiteX65" fmla="*/ 3053301 w 5110714"/>
                <a:gd name="connsiteY65" fmla="*/ 1680152 h 4272277"/>
                <a:gd name="connsiteX66" fmla="*/ 3005593 w 5110714"/>
                <a:gd name="connsiteY66" fmla="*/ 1688103 h 4272277"/>
                <a:gd name="connsiteX67" fmla="*/ 2894275 w 5110714"/>
                <a:gd name="connsiteY67" fmla="*/ 1719908 h 4272277"/>
                <a:gd name="connsiteX68" fmla="*/ 2854519 w 5110714"/>
                <a:gd name="connsiteY68" fmla="*/ 1735811 h 4272277"/>
                <a:gd name="connsiteX69" fmla="*/ 2830665 w 5110714"/>
                <a:gd name="connsiteY69" fmla="*/ 1743762 h 4272277"/>
                <a:gd name="connsiteX70" fmla="*/ 2782957 w 5110714"/>
                <a:gd name="connsiteY70" fmla="*/ 1767616 h 4272277"/>
                <a:gd name="connsiteX71" fmla="*/ 2735249 w 5110714"/>
                <a:gd name="connsiteY71" fmla="*/ 1775568 h 4272277"/>
                <a:gd name="connsiteX72" fmla="*/ 2655736 w 5110714"/>
                <a:gd name="connsiteY72" fmla="*/ 1815324 h 4272277"/>
                <a:gd name="connsiteX73" fmla="*/ 2600077 w 5110714"/>
                <a:gd name="connsiteY73" fmla="*/ 1839178 h 4272277"/>
                <a:gd name="connsiteX74" fmla="*/ 2544418 w 5110714"/>
                <a:gd name="connsiteY74" fmla="*/ 1878935 h 4272277"/>
                <a:gd name="connsiteX75" fmla="*/ 2528515 w 5110714"/>
                <a:gd name="connsiteY75" fmla="*/ 1902788 h 4272277"/>
                <a:gd name="connsiteX76" fmla="*/ 2520564 w 5110714"/>
                <a:gd name="connsiteY76" fmla="*/ 1926642 h 4272277"/>
                <a:gd name="connsiteX77" fmla="*/ 2496710 w 5110714"/>
                <a:gd name="connsiteY77" fmla="*/ 1934594 h 4272277"/>
                <a:gd name="connsiteX78" fmla="*/ 2456953 w 5110714"/>
                <a:gd name="connsiteY78" fmla="*/ 1982301 h 4272277"/>
                <a:gd name="connsiteX79" fmla="*/ 2441051 w 5110714"/>
                <a:gd name="connsiteY79" fmla="*/ 2014107 h 4272277"/>
                <a:gd name="connsiteX80" fmla="*/ 2417197 w 5110714"/>
                <a:gd name="connsiteY80" fmla="*/ 2022058 h 4272277"/>
                <a:gd name="connsiteX81" fmla="*/ 2361538 w 5110714"/>
                <a:gd name="connsiteY81" fmla="*/ 2030009 h 4272277"/>
                <a:gd name="connsiteX82" fmla="*/ 2282025 w 5110714"/>
                <a:gd name="connsiteY82" fmla="*/ 2045912 h 4272277"/>
                <a:gd name="connsiteX83" fmla="*/ 2226366 w 5110714"/>
                <a:gd name="connsiteY83" fmla="*/ 2053863 h 4272277"/>
                <a:gd name="connsiteX84" fmla="*/ 2146853 w 5110714"/>
                <a:gd name="connsiteY84" fmla="*/ 2069766 h 4272277"/>
                <a:gd name="connsiteX85" fmla="*/ 2122999 w 5110714"/>
                <a:gd name="connsiteY85" fmla="*/ 2085668 h 4272277"/>
                <a:gd name="connsiteX86" fmla="*/ 2035534 w 5110714"/>
                <a:gd name="connsiteY86" fmla="*/ 2149279 h 4272277"/>
                <a:gd name="connsiteX87" fmla="*/ 2031558 w 5110714"/>
                <a:gd name="connsiteY87" fmla="*/ 2165181 h 4272277"/>
                <a:gd name="connsiteX88" fmla="*/ 1971924 w 5110714"/>
                <a:gd name="connsiteY88" fmla="*/ 2260597 h 4272277"/>
                <a:gd name="connsiteX89" fmla="*/ 1908313 w 5110714"/>
                <a:gd name="connsiteY89" fmla="*/ 2356013 h 4272277"/>
                <a:gd name="connsiteX90" fmla="*/ 1852654 w 5110714"/>
                <a:gd name="connsiteY90" fmla="*/ 2411672 h 4272277"/>
                <a:gd name="connsiteX91" fmla="*/ 1812898 w 5110714"/>
                <a:gd name="connsiteY91" fmla="*/ 2435526 h 4272277"/>
                <a:gd name="connsiteX92" fmla="*/ 1741336 w 5110714"/>
                <a:gd name="connsiteY92" fmla="*/ 2499136 h 4272277"/>
                <a:gd name="connsiteX93" fmla="*/ 1717482 w 5110714"/>
                <a:gd name="connsiteY93" fmla="*/ 2522990 h 4272277"/>
                <a:gd name="connsiteX94" fmla="*/ 1693628 w 5110714"/>
                <a:gd name="connsiteY94" fmla="*/ 2538893 h 4272277"/>
                <a:gd name="connsiteX95" fmla="*/ 1598213 w 5110714"/>
                <a:gd name="connsiteY95" fmla="*/ 2578649 h 4272277"/>
                <a:gd name="connsiteX96" fmla="*/ 1534602 w 5110714"/>
                <a:gd name="connsiteY96" fmla="*/ 2602503 h 4272277"/>
                <a:gd name="connsiteX97" fmla="*/ 1494846 w 5110714"/>
                <a:gd name="connsiteY97" fmla="*/ 2626357 h 4272277"/>
                <a:gd name="connsiteX98" fmla="*/ 1439187 w 5110714"/>
                <a:gd name="connsiteY98" fmla="*/ 2650211 h 4272277"/>
                <a:gd name="connsiteX99" fmla="*/ 1383527 w 5110714"/>
                <a:gd name="connsiteY99" fmla="*/ 2682016 h 4272277"/>
                <a:gd name="connsiteX100" fmla="*/ 1327868 w 5110714"/>
                <a:gd name="connsiteY100" fmla="*/ 2713821 h 4272277"/>
                <a:gd name="connsiteX101" fmla="*/ 1272209 w 5110714"/>
                <a:gd name="connsiteY101" fmla="*/ 2737675 h 4272277"/>
                <a:gd name="connsiteX102" fmla="*/ 1224501 w 5110714"/>
                <a:gd name="connsiteY102" fmla="*/ 2769481 h 4272277"/>
                <a:gd name="connsiteX103" fmla="*/ 1192696 w 5110714"/>
                <a:gd name="connsiteY103" fmla="*/ 2793335 h 4272277"/>
                <a:gd name="connsiteX104" fmla="*/ 1168842 w 5110714"/>
                <a:gd name="connsiteY104" fmla="*/ 2809237 h 4272277"/>
                <a:gd name="connsiteX105" fmla="*/ 1144988 w 5110714"/>
                <a:gd name="connsiteY105" fmla="*/ 2833091 h 4272277"/>
                <a:gd name="connsiteX106" fmla="*/ 1097280 w 5110714"/>
                <a:gd name="connsiteY106" fmla="*/ 2856945 h 4272277"/>
                <a:gd name="connsiteX107" fmla="*/ 1073427 w 5110714"/>
                <a:gd name="connsiteY107" fmla="*/ 2872848 h 4272277"/>
                <a:gd name="connsiteX108" fmla="*/ 1049573 w 5110714"/>
                <a:gd name="connsiteY108" fmla="*/ 2880799 h 4272277"/>
                <a:gd name="connsiteX109" fmla="*/ 1033670 w 5110714"/>
                <a:gd name="connsiteY109" fmla="*/ 2904653 h 4272277"/>
                <a:gd name="connsiteX110" fmla="*/ 946206 w 5110714"/>
                <a:gd name="connsiteY110" fmla="*/ 2960312 h 4272277"/>
                <a:gd name="connsiteX111" fmla="*/ 890547 w 5110714"/>
                <a:gd name="connsiteY111" fmla="*/ 3039825 h 4272277"/>
                <a:gd name="connsiteX112" fmla="*/ 874644 w 5110714"/>
                <a:gd name="connsiteY112" fmla="*/ 3063679 h 4272277"/>
                <a:gd name="connsiteX113" fmla="*/ 858741 w 5110714"/>
                <a:gd name="connsiteY113" fmla="*/ 3087533 h 4272277"/>
                <a:gd name="connsiteX114" fmla="*/ 834887 w 5110714"/>
                <a:gd name="connsiteY114" fmla="*/ 3103435 h 4272277"/>
                <a:gd name="connsiteX115" fmla="*/ 818985 w 5110714"/>
                <a:gd name="connsiteY115" fmla="*/ 3127289 h 4272277"/>
                <a:gd name="connsiteX116" fmla="*/ 803082 w 5110714"/>
                <a:gd name="connsiteY116" fmla="*/ 3159095 h 4272277"/>
                <a:gd name="connsiteX117" fmla="*/ 771277 w 5110714"/>
                <a:gd name="connsiteY117" fmla="*/ 3182948 h 4272277"/>
                <a:gd name="connsiteX118" fmla="*/ 763326 w 5110714"/>
                <a:gd name="connsiteY118" fmla="*/ 3206802 h 4272277"/>
                <a:gd name="connsiteX119" fmla="*/ 731520 w 5110714"/>
                <a:gd name="connsiteY119" fmla="*/ 3254510 h 4272277"/>
                <a:gd name="connsiteX120" fmla="*/ 699715 w 5110714"/>
                <a:gd name="connsiteY120" fmla="*/ 3294267 h 4272277"/>
                <a:gd name="connsiteX121" fmla="*/ 675861 w 5110714"/>
                <a:gd name="connsiteY121" fmla="*/ 3341975 h 4272277"/>
                <a:gd name="connsiteX122" fmla="*/ 636105 w 5110714"/>
                <a:gd name="connsiteY122" fmla="*/ 3389682 h 4272277"/>
                <a:gd name="connsiteX123" fmla="*/ 612251 w 5110714"/>
                <a:gd name="connsiteY123" fmla="*/ 3445341 h 4272277"/>
                <a:gd name="connsiteX124" fmla="*/ 596348 w 5110714"/>
                <a:gd name="connsiteY124" fmla="*/ 3469195 h 4272277"/>
                <a:gd name="connsiteX125" fmla="*/ 548640 w 5110714"/>
                <a:gd name="connsiteY125" fmla="*/ 3532806 h 4272277"/>
                <a:gd name="connsiteX126" fmla="*/ 508884 w 5110714"/>
                <a:gd name="connsiteY126" fmla="*/ 3604368 h 4272277"/>
                <a:gd name="connsiteX127" fmla="*/ 500933 w 5110714"/>
                <a:gd name="connsiteY127" fmla="*/ 3628221 h 4272277"/>
                <a:gd name="connsiteX128" fmla="*/ 477079 w 5110714"/>
                <a:gd name="connsiteY128" fmla="*/ 3660027 h 4272277"/>
                <a:gd name="connsiteX129" fmla="*/ 437322 w 5110714"/>
                <a:gd name="connsiteY129" fmla="*/ 3739540 h 4272277"/>
                <a:gd name="connsiteX130" fmla="*/ 397566 w 5110714"/>
                <a:gd name="connsiteY130" fmla="*/ 3795199 h 4272277"/>
                <a:gd name="connsiteX131" fmla="*/ 357809 w 5110714"/>
                <a:gd name="connsiteY131" fmla="*/ 3834955 h 4272277"/>
                <a:gd name="connsiteX132" fmla="*/ 318053 w 5110714"/>
                <a:gd name="connsiteY132" fmla="*/ 3906517 h 4272277"/>
                <a:gd name="connsiteX133" fmla="*/ 294199 w 5110714"/>
                <a:gd name="connsiteY133" fmla="*/ 3930371 h 4272277"/>
                <a:gd name="connsiteX134" fmla="*/ 230588 w 5110714"/>
                <a:gd name="connsiteY134" fmla="*/ 4017835 h 4272277"/>
                <a:gd name="connsiteX135" fmla="*/ 206734 w 5110714"/>
                <a:gd name="connsiteY135" fmla="*/ 4041689 h 4272277"/>
                <a:gd name="connsiteX136" fmla="*/ 182880 w 5110714"/>
                <a:gd name="connsiteY136" fmla="*/ 4057592 h 4272277"/>
                <a:gd name="connsiteX137" fmla="*/ 151075 w 5110714"/>
                <a:gd name="connsiteY137" fmla="*/ 4081446 h 4272277"/>
                <a:gd name="connsiteX138" fmla="*/ 111319 w 5110714"/>
                <a:gd name="connsiteY138" fmla="*/ 4153008 h 4272277"/>
                <a:gd name="connsiteX139" fmla="*/ 55660 w 5110714"/>
                <a:gd name="connsiteY139" fmla="*/ 4208667 h 4272277"/>
                <a:gd name="connsiteX140" fmla="*/ 23854 w 5110714"/>
                <a:gd name="connsiteY140" fmla="*/ 4256375 h 4272277"/>
                <a:gd name="connsiteX141" fmla="*/ 0 w 5110714"/>
                <a:gd name="connsiteY141" fmla="*/ 4272277 h 4272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5110714" h="4272277">
                  <a:moveTo>
                    <a:pt x="4746929" y="129648"/>
                  </a:moveTo>
                  <a:cubicBezTo>
                    <a:pt x="4744279" y="132298"/>
                    <a:pt x="5110714" y="0"/>
                    <a:pt x="5088185" y="2650"/>
                  </a:cubicBezTo>
                  <a:cubicBezTo>
                    <a:pt x="5065656" y="5300"/>
                    <a:pt x="4635611" y="144225"/>
                    <a:pt x="4611757" y="145550"/>
                  </a:cubicBezTo>
                  <a:cubicBezTo>
                    <a:pt x="4603626" y="147583"/>
                    <a:pt x="4595854" y="150851"/>
                    <a:pt x="4587903" y="153501"/>
                  </a:cubicBezTo>
                  <a:cubicBezTo>
                    <a:pt x="4537900" y="186837"/>
                    <a:pt x="4591534" y="154943"/>
                    <a:pt x="4500439" y="185307"/>
                  </a:cubicBezTo>
                  <a:cubicBezTo>
                    <a:pt x="4484536" y="190608"/>
                    <a:pt x="4468295" y="194983"/>
                    <a:pt x="4452731" y="201209"/>
                  </a:cubicBezTo>
                  <a:cubicBezTo>
                    <a:pt x="4383429" y="228930"/>
                    <a:pt x="4457984" y="207848"/>
                    <a:pt x="4389120" y="225063"/>
                  </a:cubicBezTo>
                  <a:cubicBezTo>
                    <a:pt x="4381169" y="235665"/>
                    <a:pt x="4376050" y="249165"/>
                    <a:pt x="4365267" y="256868"/>
                  </a:cubicBezTo>
                  <a:cubicBezTo>
                    <a:pt x="4356374" y="263220"/>
                    <a:pt x="4343506" y="260515"/>
                    <a:pt x="4333461" y="264820"/>
                  </a:cubicBezTo>
                  <a:cubicBezTo>
                    <a:pt x="4324677" y="268584"/>
                    <a:pt x="4317904" y="275981"/>
                    <a:pt x="4309607" y="280722"/>
                  </a:cubicBezTo>
                  <a:cubicBezTo>
                    <a:pt x="4282092" y="296445"/>
                    <a:pt x="4280712" y="295655"/>
                    <a:pt x="4253948" y="304576"/>
                  </a:cubicBezTo>
                  <a:cubicBezTo>
                    <a:pt x="4221288" y="353568"/>
                    <a:pt x="4260657" y="307081"/>
                    <a:pt x="4190338" y="336381"/>
                  </a:cubicBezTo>
                  <a:cubicBezTo>
                    <a:pt x="4172695" y="343732"/>
                    <a:pt x="4158533" y="357585"/>
                    <a:pt x="4142630" y="368187"/>
                  </a:cubicBezTo>
                  <a:lnTo>
                    <a:pt x="4118776" y="384089"/>
                  </a:lnTo>
                  <a:cubicBezTo>
                    <a:pt x="4110825" y="389390"/>
                    <a:pt x="4103988" y="396970"/>
                    <a:pt x="4094922" y="399992"/>
                  </a:cubicBezTo>
                  <a:lnTo>
                    <a:pt x="4071068" y="407943"/>
                  </a:lnTo>
                  <a:cubicBezTo>
                    <a:pt x="4065767" y="415894"/>
                    <a:pt x="4061923" y="425040"/>
                    <a:pt x="4055166" y="431797"/>
                  </a:cubicBezTo>
                  <a:cubicBezTo>
                    <a:pt x="4048409" y="438554"/>
                    <a:pt x="4037282" y="440238"/>
                    <a:pt x="4031312" y="447700"/>
                  </a:cubicBezTo>
                  <a:cubicBezTo>
                    <a:pt x="3987419" y="502565"/>
                    <a:pt x="4067865" y="441884"/>
                    <a:pt x="3999507" y="487456"/>
                  </a:cubicBezTo>
                  <a:cubicBezTo>
                    <a:pt x="3982701" y="512665"/>
                    <a:pt x="3963128" y="545401"/>
                    <a:pt x="3935896" y="559018"/>
                  </a:cubicBezTo>
                  <a:cubicBezTo>
                    <a:pt x="3925294" y="564319"/>
                    <a:pt x="3914382" y="569040"/>
                    <a:pt x="3904091" y="574921"/>
                  </a:cubicBezTo>
                  <a:cubicBezTo>
                    <a:pt x="3895794" y="579662"/>
                    <a:pt x="3888970" y="586942"/>
                    <a:pt x="3880237" y="590823"/>
                  </a:cubicBezTo>
                  <a:cubicBezTo>
                    <a:pt x="3806942" y="623398"/>
                    <a:pt x="3857664" y="590091"/>
                    <a:pt x="3800724" y="622628"/>
                  </a:cubicBezTo>
                  <a:cubicBezTo>
                    <a:pt x="3792427" y="627369"/>
                    <a:pt x="3784974" y="633466"/>
                    <a:pt x="3776870" y="638531"/>
                  </a:cubicBezTo>
                  <a:cubicBezTo>
                    <a:pt x="3763764" y="646722"/>
                    <a:pt x="3750623" y="654879"/>
                    <a:pt x="3737113" y="662385"/>
                  </a:cubicBezTo>
                  <a:cubicBezTo>
                    <a:pt x="3707634" y="678762"/>
                    <a:pt x="3709607" y="676855"/>
                    <a:pt x="3681454" y="686239"/>
                  </a:cubicBezTo>
                  <a:cubicBezTo>
                    <a:pt x="3677829" y="688958"/>
                    <a:pt x="3634842" y="722118"/>
                    <a:pt x="3625795" y="725995"/>
                  </a:cubicBezTo>
                  <a:cubicBezTo>
                    <a:pt x="3615751" y="730300"/>
                    <a:pt x="3604592" y="731296"/>
                    <a:pt x="3593990" y="733947"/>
                  </a:cubicBezTo>
                  <a:cubicBezTo>
                    <a:pt x="3578087" y="744549"/>
                    <a:pt x="3564824" y="761117"/>
                    <a:pt x="3546282" y="765752"/>
                  </a:cubicBezTo>
                  <a:cubicBezTo>
                    <a:pt x="3535680" y="768402"/>
                    <a:pt x="3525193" y="771560"/>
                    <a:pt x="3514477" y="773703"/>
                  </a:cubicBezTo>
                  <a:cubicBezTo>
                    <a:pt x="3498668" y="776865"/>
                    <a:pt x="3482507" y="778158"/>
                    <a:pt x="3466769" y="781655"/>
                  </a:cubicBezTo>
                  <a:cubicBezTo>
                    <a:pt x="3458587" y="783473"/>
                    <a:pt x="3451134" y="787962"/>
                    <a:pt x="3442915" y="789606"/>
                  </a:cubicBezTo>
                  <a:cubicBezTo>
                    <a:pt x="3424538" y="793281"/>
                    <a:pt x="3405809" y="794907"/>
                    <a:pt x="3387256" y="797557"/>
                  </a:cubicBezTo>
                  <a:cubicBezTo>
                    <a:pt x="3344634" y="811764"/>
                    <a:pt x="3381210" y="800668"/>
                    <a:pt x="3323646" y="813460"/>
                  </a:cubicBezTo>
                  <a:cubicBezTo>
                    <a:pt x="3312978" y="815831"/>
                    <a:pt x="3302620" y="819614"/>
                    <a:pt x="3291840" y="821411"/>
                  </a:cubicBezTo>
                  <a:cubicBezTo>
                    <a:pt x="3270762" y="824924"/>
                    <a:pt x="3249433" y="826712"/>
                    <a:pt x="3228230" y="829362"/>
                  </a:cubicBezTo>
                  <a:cubicBezTo>
                    <a:pt x="3133562" y="860919"/>
                    <a:pt x="3216072" y="828765"/>
                    <a:pt x="3156668" y="861168"/>
                  </a:cubicBezTo>
                  <a:cubicBezTo>
                    <a:pt x="3135857" y="872520"/>
                    <a:pt x="3112783" y="879823"/>
                    <a:pt x="3093058" y="892973"/>
                  </a:cubicBezTo>
                  <a:lnTo>
                    <a:pt x="3045350" y="924778"/>
                  </a:lnTo>
                  <a:cubicBezTo>
                    <a:pt x="3029889" y="971162"/>
                    <a:pt x="3050816" y="930741"/>
                    <a:pt x="3005593" y="956583"/>
                  </a:cubicBezTo>
                  <a:cubicBezTo>
                    <a:pt x="2995830" y="962162"/>
                    <a:pt x="2988939" y="971799"/>
                    <a:pt x="2981740" y="980437"/>
                  </a:cubicBezTo>
                  <a:cubicBezTo>
                    <a:pt x="2975622" y="987778"/>
                    <a:pt x="2974134" y="999550"/>
                    <a:pt x="2965837" y="1004291"/>
                  </a:cubicBezTo>
                  <a:cubicBezTo>
                    <a:pt x="2954103" y="1010996"/>
                    <a:pt x="2939332" y="1009592"/>
                    <a:pt x="2926080" y="1012242"/>
                  </a:cubicBezTo>
                  <a:cubicBezTo>
                    <a:pt x="2904877" y="1028145"/>
                    <a:pt x="2881211" y="1041209"/>
                    <a:pt x="2862470" y="1059950"/>
                  </a:cubicBezTo>
                  <a:cubicBezTo>
                    <a:pt x="2854519" y="1067901"/>
                    <a:pt x="2848446" y="1078343"/>
                    <a:pt x="2838616" y="1083804"/>
                  </a:cubicBezTo>
                  <a:cubicBezTo>
                    <a:pt x="2823963" y="1091945"/>
                    <a:pt x="2790908" y="1099707"/>
                    <a:pt x="2790908" y="1099707"/>
                  </a:cubicBezTo>
                  <a:cubicBezTo>
                    <a:pt x="2780306" y="1107658"/>
                    <a:pt x="2768474" y="1114190"/>
                    <a:pt x="2759103" y="1123561"/>
                  </a:cubicBezTo>
                  <a:cubicBezTo>
                    <a:pt x="2706096" y="1176568"/>
                    <a:pt x="2782953" y="1120913"/>
                    <a:pt x="2719347" y="1163317"/>
                  </a:cubicBezTo>
                  <a:cubicBezTo>
                    <a:pt x="2721997" y="1197773"/>
                    <a:pt x="2717804" y="1233456"/>
                    <a:pt x="2727298" y="1266684"/>
                  </a:cubicBezTo>
                  <a:cubicBezTo>
                    <a:pt x="2729601" y="1274743"/>
                    <a:pt x="2744607" y="1269399"/>
                    <a:pt x="2751152" y="1274635"/>
                  </a:cubicBezTo>
                  <a:cubicBezTo>
                    <a:pt x="2758614" y="1280605"/>
                    <a:pt x="2758950" y="1293424"/>
                    <a:pt x="2767054" y="1298489"/>
                  </a:cubicBezTo>
                  <a:cubicBezTo>
                    <a:pt x="2781269" y="1307373"/>
                    <a:pt x="2814762" y="1314392"/>
                    <a:pt x="2814762" y="1314392"/>
                  </a:cubicBezTo>
                  <a:cubicBezTo>
                    <a:pt x="2860079" y="1359709"/>
                    <a:pt x="2814358" y="1322170"/>
                    <a:pt x="2870421" y="1346197"/>
                  </a:cubicBezTo>
                  <a:cubicBezTo>
                    <a:pt x="2879205" y="1349961"/>
                    <a:pt x="2885728" y="1357826"/>
                    <a:pt x="2894275" y="1362100"/>
                  </a:cubicBezTo>
                  <a:cubicBezTo>
                    <a:pt x="2901772" y="1365848"/>
                    <a:pt x="2910425" y="1366749"/>
                    <a:pt x="2918129" y="1370051"/>
                  </a:cubicBezTo>
                  <a:cubicBezTo>
                    <a:pt x="2986907" y="1399527"/>
                    <a:pt x="2917846" y="1375258"/>
                    <a:pt x="2973788" y="1393905"/>
                  </a:cubicBezTo>
                  <a:cubicBezTo>
                    <a:pt x="2981739" y="1399206"/>
                    <a:pt x="2989095" y="1405534"/>
                    <a:pt x="2997642" y="1409808"/>
                  </a:cubicBezTo>
                  <a:cubicBezTo>
                    <a:pt x="3009048" y="1415511"/>
                    <a:pt x="3043112" y="1423163"/>
                    <a:pt x="3053301" y="1425710"/>
                  </a:cubicBezTo>
                  <a:cubicBezTo>
                    <a:pt x="3069204" y="1436312"/>
                    <a:pt x="3082467" y="1452879"/>
                    <a:pt x="3101009" y="1457515"/>
                  </a:cubicBezTo>
                  <a:cubicBezTo>
                    <a:pt x="3140945" y="1467500"/>
                    <a:pt x="3122447" y="1462011"/>
                    <a:pt x="3156668" y="1473418"/>
                  </a:cubicBezTo>
                  <a:cubicBezTo>
                    <a:pt x="3164619" y="1478719"/>
                    <a:pt x="3173765" y="1482564"/>
                    <a:pt x="3180522" y="1489321"/>
                  </a:cubicBezTo>
                  <a:cubicBezTo>
                    <a:pt x="3187279" y="1496078"/>
                    <a:pt x="3188963" y="1507205"/>
                    <a:pt x="3196425" y="1513175"/>
                  </a:cubicBezTo>
                  <a:cubicBezTo>
                    <a:pt x="3202970" y="1518411"/>
                    <a:pt x="3212328" y="1518476"/>
                    <a:pt x="3220279" y="1521126"/>
                  </a:cubicBezTo>
                  <a:cubicBezTo>
                    <a:pt x="3223794" y="1545735"/>
                    <a:pt x="3236263" y="1583016"/>
                    <a:pt x="3220279" y="1608590"/>
                  </a:cubicBezTo>
                  <a:cubicBezTo>
                    <a:pt x="3198559" y="1643341"/>
                    <a:pt x="3178168" y="1645611"/>
                    <a:pt x="3140766" y="1656298"/>
                  </a:cubicBezTo>
                  <a:cubicBezTo>
                    <a:pt x="3126622" y="1660339"/>
                    <a:pt x="3074363" y="1675940"/>
                    <a:pt x="3053301" y="1680152"/>
                  </a:cubicBezTo>
                  <a:cubicBezTo>
                    <a:pt x="3037492" y="1683314"/>
                    <a:pt x="3021496" y="1685453"/>
                    <a:pt x="3005593" y="1688103"/>
                  </a:cubicBezTo>
                  <a:cubicBezTo>
                    <a:pt x="2912213" y="1734794"/>
                    <a:pt x="3007450" y="1693791"/>
                    <a:pt x="2894275" y="1719908"/>
                  </a:cubicBezTo>
                  <a:cubicBezTo>
                    <a:pt x="2880368" y="1723117"/>
                    <a:pt x="2867883" y="1730799"/>
                    <a:pt x="2854519" y="1735811"/>
                  </a:cubicBezTo>
                  <a:cubicBezTo>
                    <a:pt x="2846671" y="1738754"/>
                    <a:pt x="2838324" y="1740358"/>
                    <a:pt x="2830665" y="1743762"/>
                  </a:cubicBezTo>
                  <a:cubicBezTo>
                    <a:pt x="2814418" y="1750983"/>
                    <a:pt x="2799824" y="1761993"/>
                    <a:pt x="2782957" y="1767616"/>
                  </a:cubicBezTo>
                  <a:cubicBezTo>
                    <a:pt x="2767662" y="1772714"/>
                    <a:pt x="2751152" y="1772917"/>
                    <a:pt x="2735249" y="1775568"/>
                  </a:cubicBezTo>
                  <a:cubicBezTo>
                    <a:pt x="2689765" y="1802858"/>
                    <a:pt x="2703828" y="1797290"/>
                    <a:pt x="2655736" y="1815324"/>
                  </a:cubicBezTo>
                  <a:cubicBezTo>
                    <a:pt x="2633876" y="1823521"/>
                    <a:pt x="2620655" y="1824479"/>
                    <a:pt x="2600077" y="1839178"/>
                  </a:cubicBezTo>
                  <a:cubicBezTo>
                    <a:pt x="2524862" y="1892904"/>
                    <a:pt x="2631585" y="1835350"/>
                    <a:pt x="2544418" y="1878935"/>
                  </a:cubicBezTo>
                  <a:cubicBezTo>
                    <a:pt x="2539117" y="1886886"/>
                    <a:pt x="2532789" y="1894241"/>
                    <a:pt x="2528515" y="1902788"/>
                  </a:cubicBezTo>
                  <a:cubicBezTo>
                    <a:pt x="2524767" y="1910285"/>
                    <a:pt x="2526490" y="1920715"/>
                    <a:pt x="2520564" y="1926642"/>
                  </a:cubicBezTo>
                  <a:cubicBezTo>
                    <a:pt x="2514637" y="1932569"/>
                    <a:pt x="2504661" y="1931943"/>
                    <a:pt x="2496710" y="1934594"/>
                  </a:cubicBezTo>
                  <a:cubicBezTo>
                    <a:pt x="2479033" y="1987628"/>
                    <a:pt x="2504217" y="1927160"/>
                    <a:pt x="2456953" y="1982301"/>
                  </a:cubicBezTo>
                  <a:cubicBezTo>
                    <a:pt x="2449239" y="1991301"/>
                    <a:pt x="2449432" y="2005725"/>
                    <a:pt x="2441051" y="2014107"/>
                  </a:cubicBezTo>
                  <a:cubicBezTo>
                    <a:pt x="2435125" y="2020034"/>
                    <a:pt x="2425416" y="2020414"/>
                    <a:pt x="2417197" y="2022058"/>
                  </a:cubicBezTo>
                  <a:cubicBezTo>
                    <a:pt x="2398820" y="2025733"/>
                    <a:pt x="2379994" y="2026752"/>
                    <a:pt x="2361538" y="2030009"/>
                  </a:cubicBezTo>
                  <a:cubicBezTo>
                    <a:pt x="2334920" y="2034706"/>
                    <a:pt x="2308643" y="2041215"/>
                    <a:pt x="2282025" y="2045912"/>
                  </a:cubicBezTo>
                  <a:cubicBezTo>
                    <a:pt x="2263569" y="2049169"/>
                    <a:pt x="2244822" y="2050606"/>
                    <a:pt x="2226366" y="2053863"/>
                  </a:cubicBezTo>
                  <a:cubicBezTo>
                    <a:pt x="2199748" y="2058560"/>
                    <a:pt x="2146853" y="2069766"/>
                    <a:pt x="2146853" y="2069766"/>
                  </a:cubicBezTo>
                  <a:cubicBezTo>
                    <a:pt x="2138902" y="2075067"/>
                    <a:pt x="2131732" y="2081787"/>
                    <a:pt x="2122999" y="2085668"/>
                  </a:cubicBezTo>
                  <a:cubicBezTo>
                    <a:pt x="2104446" y="2098920"/>
                    <a:pt x="2050774" y="2136027"/>
                    <a:pt x="2035534" y="2149279"/>
                  </a:cubicBezTo>
                  <a:cubicBezTo>
                    <a:pt x="2020294" y="2162531"/>
                    <a:pt x="2092219" y="2102517"/>
                    <a:pt x="2031558" y="2165181"/>
                  </a:cubicBezTo>
                  <a:cubicBezTo>
                    <a:pt x="2020956" y="2183734"/>
                    <a:pt x="1992465" y="2228792"/>
                    <a:pt x="1971924" y="2260597"/>
                  </a:cubicBezTo>
                  <a:cubicBezTo>
                    <a:pt x="1952340" y="2299763"/>
                    <a:pt x="1944858" y="2319468"/>
                    <a:pt x="1908313" y="2356013"/>
                  </a:cubicBezTo>
                  <a:cubicBezTo>
                    <a:pt x="1889760" y="2374566"/>
                    <a:pt x="1875153" y="2398173"/>
                    <a:pt x="1852654" y="2411672"/>
                  </a:cubicBezTo>
                  <a:lnTo>
                    <a:pt x="1812898" y="2435526"/>
                  </a:lnTo>
                  <a:cubicBezTo>
                    <a:pt x="1736849" y="2536924"/>
                    <a:pt x="1858809" y="2381663"/>
                    <a:pt x="1741336" y="2499136"/>
                  </a:cubicBezTo>
                  <a:cubicBezTo>
                    <a:pt x="1733385" y="2507087"/>
                    <a:pt x="1726121" y="2515791"/>
                    <a:pt x="1717482" y="2522990"/>
                  </a:cubicBezTo>
                  <a:cubicBezTo>
                    <a:pt x="1710141" y="2529108"/>
                    <a:pt x="1702017" y="2534317"/>
                    <a:pt x="1693628" y="2538893"/>
                  </a:cubicBezTo>
                  <a:cubicBezTo>
                    <a:pt x="1631534" y="2572763"/>
                    <a:pt x="1647812" y="2566250"/>
                    <a:pt x="1598213" y="2578649"/>
                  </a:cubicBezTo>
                  <a:cubicBezTo>
                    <a:pt x="1537061" y="2619418"/>
                    <a:pt x="1620575" y="2568114"/>
                    <a:pt x="1534602" y="2602503"/>
                  </a:cubicBezTo>
                  <a:cubicBezTo>
                    <a:pt x="1520253" y="2608243"/>
                    <a:pt x="1508669" y="2619446"/>
                    <a:pt x="1494846" y="2626357"/>
                  </a:cubicBezTo>
                  <a:cubicBezTo>
                    <a:pt x="1440732" y="2653414"/>
                    <a:pt x="1505380" y="2608841"/>
                    <a:pt x="1439187" y="2650211"/>
                  </a:cubicBezTo>
                  <a:cubicBezTo>
                    <a:pt x="1384174" y="2684594"/>
                    <a:pt x="1430390" y="2666396"/>
                    <a:pt x="1383527" y="2682016"/>
                  </a:cubicBezTo>
                  <a:cubicBezTo>
                    <a:pt x="1356780" y="2699848"/>
                    <a:pt x="1359577" y="2699408"/>
                    <a:pt x="1327868" y="2713821"/>
                  </a:cubicBezTo>
                  <a:cubicBezTo>
                    <a:pt x="1309492" y="2722174"/>
                    <a:pt x="1289981" y="2728105"/>
                    <a:pt x="1272209" y="2737675"/>
                  </a:cubicBezTo>
                  <a:cubicBezTo>
                    <a:pt x="1255381" y="2746736"/>
                    <a:pt x="1239791" y="2758013"/>
                    <a:pt x="1224501" y="2769481"/>
                  </a:cubicBezTo>
                  <a:cubicBezTo>
                    <a:pt x="1213899" y="2777432"/>
                    <a:pt x="1203480" y="2785632"/>
                    <a:pt x="1192696" y="2793335"/>
                  </a:cubicBezTo>
                  <a:cubicBezTo>
                    <a:pt x="1184920" y="2798889"/>
                    <a:pt x="1176183" y="2803119"/>
                    <a:pt x="1168842" y="2809237"/>
                  </a:cubicBezTo>
                  <a:cubicBezTo>
                    <a:pt x="1160203" y="2816436"/>
                    <a:pt x="1153627" y="2825892"/>
                    <a:pt x="1144988" y="2833091"/>
                  </a:cubicBezTo>
                  <a:cubicBezTo>
                    <a:pt x="1124435" y="2850218"/>
                    <a:pt x="1121188" y="2848976"/>
                    <a:pt x="1097280" y="2856945"/>
                  </a:cubicBezTo>
                  <a:cubicBezTo>
                    <a:pt x="1089329" y="2862246"/>
                    <a:pt x="1081974" y="2868574"/>
                    <a:pt x="1073427" y="2872848"/>
                  </a:cubicBezTo>
                  <a:cubicBezTo>
                    <a:pt x="1065930" y="2876596"/>
                    <a:pt x="1056118" y="2875563"/>
                    <a:pt x="1049573" y="2880799"/>
                  </a:cubicBezTo>
                  <a:cubicBezTo>
                    <a:pt x="1042111" y="2886769"/>
                    <a:pt x="1040773" y="2898260"/>
                    <a:pt x="1033670" y="2904653"/>
                  </a:cubicBezTo>
                  <a:cubicBezTo>
                    <a:pt x="981967" y="2951186"/>
                    <a:pt x="989319" y="2945942"/>
                    <a:pt x="946206" y="2960312"/>
                  </a:cubicBezTo>
                  <a:cubicBezTo>
                    <a:pt x="910882" y="3007410"/>
                    <a:pt x="929707" y="2981086"/>
                    <a:pt x="890547" y="3039825"/>
                  </a:cubicBezTo>
                  <a:lnTo>
                    <a:pt x="874644" y="3063679"/>
                  </a:lnTo>
                  <a:cubicBezTo>
                    <a:pt x="869343" y="3071630"/>
                    <a:pt x="866692" y="3082232"/>
                    <a:pt x="858741" y="3087533"/>
                  </a:cubicBezTo>
                  <a:lnTo>
                    <a:pt x="834887" y="3103435"/>
                  </a:lnTo>
                  <a:cubicBezTo>
                    <a:pt x="829586" y="3111386"/>
                    <a:pt x="823726" y="3118992"/>
                    <a:pt x="818985" y="3127289"/>
                  </a:cubicBezTo>
                  <a:cubicBezTo>
                    <a:pt x="813104" y="3137581"/>
                    <a:pt x="810796" y="3150095"/>
                    <a:pt x="803082" y="3159095"/>
                  </a:cubicBezTo>
                  <a:cubicBezTo>
                    <a:pt x="794458" y="3169157"/>
                    <a:pt x="781879" y="3174997"/>
                    <a:pt x="771277" y="3182948"/>
                  </a:cubicBezTo>
                  <a:cubicBezTo>
                    <a:pt x="768627" y="3190899"/>
                    <a:pt x="767396" y="3199475"/>
                    <a:pt x="763326" y="3206802"/>
                  </a:cubicBezTo>
                  <a:cubicBezTo>
                    <a:pt x="754044" y="3223510"/>
                    <a:pt x="731520" y="3254510"/>
                    <a:pt x="731520" y="3254510"/>
                  </a:cubicBezTo>
                  <a:cubicBezTo>
                    <a:pt x="716041" y="3300949"/>
                    <a:pt x="735681" y="3258301"/>
                    <a:pt x="699715" y="3294267"/>
                  </a:cubicBezTo>
                  <a:cubicBezTo>
                    <a:pt x="676931" y="3317052"/>
                    <a:pt x="688794" y="3316109"/>
                    <a:pt x="675861" y="3341975"/>
                  </a:cubicBezTo>
                  <a:cubicBezTo>
                    <a:pt x="654827" y="3384042"/>
                    <a:pt x="665415" y="3348648"/>
                    <a:pt x="636105" y="3389682"/>
                  </a:cubicBezTo>
                  <a:cubicBezTo>
                    <a:pt x="608526" y="3428293"/>
                    <a:pt x="629556" y="3410731"/>
                    <a:pt x="612251" y="3445341"/>
                  </a:cubicBezTo>
                  <a:cubicBezTo>
                    <a:pt x="607977" y="3453888"/>
                    <a:pt x="601413" y="3461091"/>
                    <a:pt x="596348" y="3469195"/>
                  </a:cubicBezTo>
                  <a:cubicBezTo>
                    <a:pt x="563414" y="3521889"/>
                    <a:pt x="585819" y="3495627"/>
                    <a:pt x="548640" y="3532806"/>
                  </a:cubicBezTo>
                  <a:cubicBezTo>
                    <a:pt x="508422" y="3633353"/>
                    <a:pt x="559309" y="3516124"/>
                    <a:pt x="508884" y="3604368"/>
                  </a:cubicBezTo>
                  <a:cubicBezTo>
                    <a:pt x="504726" y="3611645"/>
                    <a:pt x="505091" y="3620944"/>
                    <a:pt x="500933" y="3628221"/>
                  </a:cubicBezTo>
                  <a:cubicBezTo>
                    <a:pt x="494358" y="3639727"/>
                    <a:pt x="483654" y="3648521"/>
                    <a:pt x="477079" y="3660027"/>
                  </a:cubicBezTo>
                  <a:cubicBezTo>
                    <a:pt x="462377" y="3685755"/>
                    <a:pt x="450574" y="3713036"/>
                    <a:pt x="437322" y="3739540"/>
                  </a:cubicBezTo>
                  <a:cubicBezTo>
                    <a:pt x="393739" y="3826707"/>
                    <a:pt x="451292" y="3719984"/>
                    <a:pt x="397566" y="3795199"/>
                  </a:cubicBezTo>
                  <a:cubicBezTo>
                    <a:pt x="366861" y="3838185"/>
                    <a:pt x="400724" y="3820651"/>
                    <a:pt x="357809" y="3834955"/>
                  </a:cubicBezTo>
                  <a:cubicBezTo>
                    <a:pt x="346480" y="3857615"/>
                    <a:pt x="333033" y="3886544"/>
                    <a:pt x="318053" y="3906517"/>
                  </a:cubicBezTo>
                  <a:cubicBezTo>
                    <a:pt x="311306" y="3915513"/>
                    <a:pt x="301146" y="3921529"/>
                    <a:pt x="294199" y="3930371"/>
                  </a:cubicBezTo>
                  <a:cubicBezTo>
                    <a:pt x="271927" y="3958718"/>
                    <a:pt x="256079" y="3992344"/>
                    <a:pt x="230588" y="4017835"/>
                  </a:cubicBezTo>
                  <a:cubicBezTo>
                    <a:pt x="222637" y="4025786"/>
                    <a:pt x="215373" y="4034490"/>
                    <a:pt x="206734" y="4041689"/>
                  </a:cubicBezTo>
                  <a:cubicBezTo>
                    <a:pt x="199393" y="4047807"/>
                    <a:pt x="190656" y="4052037"/>
                    <a:pt x="182880" y="4057592"/>
                  </a:cubicBezTo>
                  <a:cubicBezTo>
                    <a:pt x="172096" y="4065295"/>
                    <a:pt x="161677" y="4073495"/>
                    <a:pt x="151075" y="4081446"/>
                  </a:cubicBezTo>
                  <a:cubicBezTo>
                    <a:pt x="120973" y="4171756"/>
                    <a:pt x="154167" y="4095878"/>
                    <a:pt x="111319" y="4153008"/>
                  </a:cubicBezTo>
                  <a:cubicBezTo>
                    <a:pt x="69386" y="4208919"/>
                    <a:pt x="110477" y="4181258"/>
                    <a:pt x="55660" y="4208667"/>
                  </a:cubicBezTo>
                  <a:cubicBezTo>
                    <a:pt x="45058" y="4224570"/>
                    <a:pt x="39757" y="4245773"/>
                    <a:pt x="23854" y="4256375"/>
                  </a:cubicBezTo>
                  <a:lnTo>
                    <a:pt x="0" y="4272277"/>
                  </a:ln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2" name="11 - Ελεύθερη σχεδίαση"/>
            <p:cNvSpPr/>
            <p:nvPr/>
          </p:nvSpPr>
          <p:spPr>
            <a:xfrm>
              <a:off x="2228850" y="1809750"/>
              <a:ext cx="4516347" cy="3276600"/>
            </a:xfrm>
            <a:custGeom>
              <a:avLst/>
              <a:gdLst>
                <a:gd name="connsiteX0" fmla="*/ 0 w 4516347"/>
                <a:gd name="connsiteY0" fmla="*/ 3276600 h 3276600"/>
                <a:gd name="connsiteX1" fmla="*/ 6350 w 4516347"/>
                <a:gd name="connsiteY1" fmla="*/ 3257550 h 3276600"/>
                <a:gd name="connsiteX2" fmla="*/ 44450 w 4516347"/>
                <a:gd name="connsiteY2" fmla="*/ 3238500 h 3276600"/>
                <a:gd name="connsiteX3" fmla="*/ 63500 w 4516347"/>
                <a:gd name="connsiteY3" fmla="*/ 3225800 h 3276600"/>
                <a:gd name="connsiteX4" fmla="*/ 82550 w 4516347"/>
                <a:gd name="connsiteY4" fmla="*/ 3206750 h 3276600"/>
                <a:gd name="connsiteX5" fmla="*/ 127000 w 4516347"/>
                <a:gd name="connsiteY5" fmla="*/ 3194050 h 3276600"/>
                <a:gd name="connsiteX6" fmla="*/ 152400 w 4516347"/>
                <a:gd name="connsiteY6" fmla="*/ 3181350 h 3276600"/>
                <a:gd name="connsiteX7" fmla="*/ 171450 w 4516347"/>
                <a:gd name="connsiteY7" fmla="*/ 3168650 h 3276600"/>
                <a:gd name="connsiteX8" fmla="*/ 190500 w 4516347"/>
                <a:gd name="connsiteY8" fmla="*/ 3162300 h 3276600"/>
                <a:gd name="connsiteX9" fmla="*/ 209550 w 4516347"/>
                <a:gd name="connsiteY9" fmla="*/ 3149600 h 3276600"/>
                <a:gd name="connsiteX10" fmla="*/ 228600 w 4516347"/>
                <a:gd name="connsiteY10" fmla="*/ 3143250 h 3276600"/>
                <a:gd name="connsiteX11" fmla="*/ 292100 w 4516347"/>
                <a:gd name="connsiteY11" fmla="*/ 3111500 h 3276600"/>
                <a:gd name="connsiteX12" fmla="*/ 330200 w 4516347"/>
                <a:gd name="connsiteY12" fmla="*/ 3086100 h 3276600"/>
                <a:gd name="connsiteX13" fmla="*/ 368300 w 4516347"/>
                <a:gd name="connsiteY13" fmla="*/ 3073400 h 3276600"/>
                <a:gd name="connsiteX14" fmla="*/ 387350 w 4516347"/>
                <a:gd name="connsiteY14" fmla="*/ 3060700 h 3276600"/>
                <a:gd name="connsiteX15" fmla="*/ 406400 w 4516347"/>
                <a:gd name="connsiteY15" fmla="*/ 3054350 h 3276600"/>
                <a:gd name="connsiteX16" fmla="*/ 431800 w 4516347"/>
                <a:gd name="connsiteY16" fmla="*/ 3041650 h 3276600"/>
                <a:gd name="connsiteX17" fmla="*/ 450850 w 4516347"/>
                <a:gd name="connsiteY17" fmla="*/ 3028950 h 3276600"/>
                <a:gd name="connsiteX18" fmla="*/ 495300 w 4516347"/>
                <a:gd name="connsiteY18" fmla="*/ 3016250 h 3276600"/>
                <a:gd name="connsiteX19" fmla="*/ 514350 w 4516347"/>
                <a:gd name="connsiteY19" fmla="*/ 3003550 h 3276600"/>
                <a:gd name="connsiteX20" fmla="*/ 558800 w 4516347"/>
                <a:gd name="connsiteY20" fmla="*/ 2984500 h 3276600"/>
                <a:gd name="connsiteX21" fmla="*/ 615950 w 4516347"/>
                <a:gd name="connsiteY21" fmla="*/ 2952750 h 3276600"/>
                <a:gd name="connsiteX22" fmla="*/ 654050 w 4516347"/>
                <a:gd name="connsiteY22" fmla="*/ 2921000 h 3276600"/>
                <a:gd name="connsiteX23" fmla="*/ 673100 w 4516347"/>
                <a:gd name="connsiteY23" fmla="*/ 2901950 h 3276600"/>
                <a:gd name="connsiteX24" fmla="*/ 736600 w 4516347"/>
                <a:gd name="connsiteY24" fmla="*/ 2863850 h 3276600"/>
                <a:gd name="connsiteX25" fmla="*/ 755650 w 4516347"/>
                <a:gd name="connsiteY25" fmla="*/ 2857500 h 3276600"/>
                <a:gd name="connsiteX26" fmla="*/ 819150 w 4516347"/>
                <a:gd name="connsiteY26" fmla="*/ 2813050 h 3276600"/>
                <a:gd name="connsiteX27" fmla="*/ 838200 w 4516347"/>
                <a:gd name="connsiteY27" fmla="*/ 2800350 h 3276600"/>
                <a:gd name="connsiteX28" fmla="*/ 857250 w 4516347"/>
                <a:gd name="connsiteY28" fmla="*/ 2781300 h 3276600"/>
                <a:gd name="connsiteX29" fmla="*/ 876300 w 4516347"/>
                <a:gd name="connsiteY29" fmla="*/ 2774950 h 3276600"/>
                <a:gd name="connsiteX30" fmla="*/ 895350 w 4516347"/>
                <a:gd name="connsiteY30" fmla="*/ 2762250 h 3276600"/>
                <a:gd name="connsiteX31" fmla="*/ 920750 w 4516347"/>
                <a:gd name="connsiteY31" fmla="*/ 2724150 h 3276600"/>
                <a:gd name="connsiteX32" fmla="*/ 977900 w 4516347"/>
                <a:gd name="connsiteY32" fmla="*/ 2679700 h 3276600"/>
                <a:gd name="connsiteX33" fmla="*/ 1003300 w 4516347"/>
                <a:gd name="connsiteY33" fmla="*/ 2641600 h 3276600"/>
                <a:gd name="connsiteX34" fmla="*/ 1016000 w 4516347"/>
                <a:gd name="connsiteY34" fmla="*/ 2622550 h 3276600"/>
                <a:gd name="connsiteX35" fmla="*/ 1035050 w 4516347"/>
                <a:gd name="connsiteY35" fmla="*/ 2584450 h 3276600"/>
                <a:gd name="connsiteX36" fmla="*/ 1054100 w 4516347"/>
                <a:gd name="connsiteY36" fmla="*/ 2571750 h 3276600"/>
                <a:gd name="connsiteX37" fmla="*/ 1079500 w 4516347"/>
                <a:gd name="connsiteY37" fmla="*/ 2527300 h 3276600"/>
                <a:gd name="connsiteX38" fmla="*/ 1092200 w 4516347"/>
                <a:gd name="connsiteY38" fmla="*/ 2501900 h 3276600"/>
                <a:gd name="connsiteX39" fmla="*/ 1111250 w 4516347"/>
                <a:gd name="connsiteY39" fmla="*/ 2482850 h 3276600"/>
                <a:gd name="connsiteX40" fmla="*/ 1130300 w 4516347"/>
                <a:gd name="connsiteY40" fmla="*/ 2457450 h 3276600"/>
                <a:gd name="connsiteX41" fmla="*/ 1149350 w 4516347"/>
                <a:gd name="connsiteY41" fmla="*/ 2419350 h 3276600"/>
                <a:gd name="connsiteX42" fmla="*/ 1187450 w 4516347"/>
                <a:gd name="connsiteY42" fmla="*/ 2381250 h 3276600"/>
                <a:gd name="connsiteX43" fmla="*/ 1206500 w 4516347"/>
                <a:gd name="connsiteY43" fmla="*/ 2343150 h 3276600"/>
                <a:gd name="connsiteX44" fmla="*/ 1225550 w 4516347"/>
                <a:gd name="connsiteY44" fmla="*/ 2330450 h 3276600"/>
                <a:gd name="connsiteX45" fmla="*/ 1270000 w 4516347"/>
                <a:gd name="connsiteY45" fmla="*/ 2273300 h 3276600"/>
                <a:gd name="connsiteX46" fmla="*/ 1282700 w 4516347"/>
                <a:gd name="connsiteY46" fmla="*/ 2254250 h 3276600"/>
                <a:gd name="connsiteX47" fmla="*/ 1295400 w 4516347"/>
                <a:gd name="connsiteY47" fmla="*/ 2216150 h 3276600"/>
                <a:gd name="connsiteX48" fmla="*/ 1371600 w 4516347"/>
                <a:gd name="connsiteY48" fmla="*/ 2152650 h 3276600"/>
                <a:gd name="connsiteX49" fmla="*/ 1416050 w 4516347"/>
                <a:gd name="connsiteY49" fmla="*/ 2101850 h 3276600"/>
                <a:gd name="connsiteX50" fmla="*/ 1435100 w 4516347"/>
                <a:gd name="connsiteY50" fmla="*/ 2095500 h 3276600"/>
                <a:gd name="connsiteX51" fmla="*/ 1466850 w 4516347"/>
                <a:gd name="connsiteY51" fmla="*/ 2057400 h 3276600"/>
                <a:gd name="connsiteX52" fmla="*/ 1479550 w 4516347"/>
                <a:gd name="connsiteY52" fmla="*/ 2038350 h 3276600"/>
                <a:gd name="connsiteX53" fmla="*/ 1504950 w 4516347"/>
                <a:gd name="connsiteY53" fmla="*/ 2032000 h 3276600"/>
                <a:gd name="connsiteX54" fmla="*/ 1530350 w 4516347"/>
                <a:gd name="connsiteY54" fmla="*/ 2000250 h 3276600"/>
                <a:gd name="connsiteX55" fmla="*/ 1574800 w 4516347"/>
                <a:gd name="connsiteY55" fmla="*/ 1981200 h 3276600"/>
                <a:gd name="connsiteX56" fmla="*/ 1593850 w 4516347"/>
                <a:gd name="connsiteY56" fmla="*/ 1962150 h 3276600"/>
                <a:gd name="connsiteX57" fmla="*/ 1638300 w 4516347"/>
                <a:gd name="connsiteY57" fmla="*/ 1943100 h 3276600"/>
                <a:gd name="connsiteX58" fmla="*/ 1701800 w 4516347"/>
                <a:gd name="connsiteY58" fmla="*/ 1905000 h 3276600"/>
                <a:gd name="connsiteX59" fmla="*/ 1758950 w 4516347"/>
                <a:gd name="connsiteY59" fmla="*/ 1892300 h 3276600"/>
                <a:gd name="connsiteX60" fmla="*/ 1778000 w 4516347"/>
                <a:gd name="connsiteY60" fmla="*/ 1879600 h 3276600"/>
                <a:gd name="connsiteX61" fmla="*/ 1803400 w 4516347"/>
                <a:gd name="connsiteY61" fmla="*/ 1873250 h 3276600"/>
                <a:gd name="connsiteX62" fmla="*/ 1898650 w 4516347"/>
                <a:gd name="connsiteY62" fmla="*/ 1860550 h 3276600"/>
                <a:gd name="connsiteX63" fmla="*/ 1924050 w 4516347"/>
                <a:gd name="connsiteY63" fmla="*/ 1847850 h 3276600"/>
                <a:gd name="connsiteX64" fmla="*/ 2044700 w 4516347"/>
                <a:gd name="connsiteY64" fmla="*/ 1828800 h 3276600"/>
                <a:gd name="connsiteX65" fmla="*/ 2139950 w 4516347"/>
                <a:gd name="connsiteY65" fmla="*/ 1816100 h 3276600"/>
                <a:gd name="connsiteX66" fmla="*/ 2463800 w 4516347"/>
                <a:gd name="connsiteY66" fmla="*/ 1803400 h 3276600"/>
                <a:gd name="connsiteX67" fmla="*/ 2489200 w 4516347"/>
                <a:gd name="connsiteY67" fmla="*/ 1797050 h 3276600"/>
                <a:gd name="connsiteX68" fmla="*/ 2508250 w 4516347"/>
                <a:gd name="connsiteY68" fmla="*/ 1778000 h 3276600"/>
                <a:gd name="connsiteX69" fmla="*/ 2527300 w 4516347"/>
                <a:gd name="connsiteY69" fmla="*/ 1765300 h 3276600"/>
                <a:gd name="connsiteX70" fmla="*/ 2546350 w 4516347"/>
                <a:gd name="connsiteY70" fmla="*/ 1746250 h 3276600"/>
                <a:gd name="connsiteX71" fmla="*/ 2584450 w 4516347"/>
                <a:gd name="connsiteY71" fmla="*/ 1720850 h 3276600"/>
                <a:gd name="connsiteX72" fmla="*/ 2616200 w 4516347"/>
                <a:gd name="connsiteY72" fmla="*/ 1682750 h 3276600"/>
                <a:gd name="connsiteX73" fmla="*/ 2635250 w 4516347"/>
                <a:gd name="connsiteY73" fmla="*/ 1670050 h 3276600"/>
                <a:gd name="connsiteX74" fmla="*/ 2647950 w 4516347"/>
                <a:gd name="connsiteY74" fmla="*/ 1651000 h 3276600"/>
                <a:gd name="connsiteX75" fmla="*/ 2667000 w 4516347"/>
                <a:gd name="connsiteY75" fmla="*/ 1638300 h 3276600"/>
                <a:gd name="connsiteX76" fmla="*/ 2673350 w 4516347"/>
                <a:gd name="connsiteY76" fmla="*/ 1619250 h 3276600"/>
                <a:gd name="connsiteX77" fmla="*/ 2730500 w 4516347"/>
                <a:gd name="connsiteY77" fmla="*/ 1587500 h 3276600"/>
                <a:gd name="connsiteX78" fmla="*/ 2749550 w 4516347"/>
                <a:gd name="connsiteY78" fmla="*/ 1574800 h 3276600"/>
                <a:gd name="connsiteX79" fmla="*/ 2787650 w 4516347"/>
                <a:gd name="connsiteY79" fmla="*/ 1562100 h 3276600"/>
                <a:gd name="connsiteX80" fmla="*/ 2813050 w 4516347"/>
                <a:gd name="connsiteY80" fmla="*/ 1549400 h 3276600"/>
                <a:gd name="connsiteX81" fmla="*/ 2870200 w 4516347"/>
                <a:gd name="connsiteY81" fmla="*/ 1530350 h 3276600"/>
                <a:gd name="connsiteX82" fmla="*/ 2895600 w 4516347"/>
                <a:gd name="connsiteY82" fmla="*/ 1517650 h 3276600"/>
                <a:gd name="connsiteX83" fmla="*/ 2914650 w 4516347"/>
                <a:gd name="connsiteY83" fmla="*/ 1504950 h 3276600"/>
                <a:gd name="connsiteX84" fmla="*/ 2940050 w 4516347"/>
                <a:gd name="connsiteY84" fmla="*/ 1498600 h 3276600"/>
                <a:gd name="connsiteX85" fmla="*/ 2965450 w 4516347"/>
                <a:gd name="connsiteY85" fmla="*/ 1485900 h 3276600"/>
                <a:gd name="connsiteX86" fmla="*/ 2984500 w 4516347"/>
                <a:gd name="connsiteY86" fmla="*/ 1479550 h 3276600"/>
                <a:gd name="connsiteX87" fmla="*/ 2997200 w 4516347"/>
                <a:gd name="connsiteY87" fmla="*/ 1460500 h 3276600"/>
                <a:gd name="connsiteX88" fmla="*/ 3035300 w 4516347"/>
                <a:gd name="connsiteY88" fmla="*/ 1441450 h 3276600"/>
                <a:gd name="connsiteX89" fmla="*/ 3054350 w 4516347"/>
                <a:gd name="connsiteY89" fmla="*/ 1428750 h 3276600"/>
                <a:gd name="connsiteX90" fmla="*/ 3086100 w 4516347"/>
                <a:gd name="connsiteY90" fmla="*/ 1397000 h 3276600"/>
                <a:gd name="connsiteX91" fmla="*/ 3105150 w 4516347"/>
                <a:gd name="connsiteY91" fmla="*/ 1377950 h 3276600"/>
                <a:gd name="connsiteX92" fmla="*/ 3143250 w 4516347"/>
                <a:gd name="connsiteY92" fmla="*/ 1352550 h 3276600"/>
                <a:gd name="connsiteX93" fmla="*/ 3187700 w 4516347"/>
                <a:gd name="connsiteY93" fmla="*/ 1327150 h 3276600"/>
                <a:gd name="connsiteX94" fmla="*/ 3219450 w 4516347"/>
                <a:gd name="connsiteY94" fmla="*/ 1314450 h 3276600"/>
                <a:gd name="connsiteX95" fmla="*/ 3257550 w 4516347"/>
                <a:gd name="connsiteY95" fmla="*/ 1301750 h 3276600"/>
                <a:gd name="connsiteX96" fmla="*/ 3276600 w 4516347"/>
                <a:gd name="connsiteY96" fmla="*/ 1289050 h 3276600"/>
                <a:gd name="connsiteX97" fmla="*/ 3295650 w 4516347"/>
                <a:gd name="connsiteY97" fmla="*/ 1282700 h 3276600"/>
                <a:gd name="connsiteX98" fmla="*/ 3340100 w 4516347"/>
                <a:gd name="connsiteY98" fmla="*/ 1263650 h 3276600"/>
                <a:gd name="connsiteX99" fmla="*/ 3352800 w 4516347"/>
                <a:gd name="connsiteY99" fmla="*/ 1238250 h 3276600"/>
                <a:gd name="connsiteX100" fmla="*/ 3359150 w 4516347"/>
                <a:gd name="connsiteY100" fmla="*/ 1212850 h 3276600"/>
                <a:gd name="connsiteX101" fmla="*/ 3371850 w 4516347"/>
                <a:gd name="connsiteY101" fmla="*/ 1092200 h 3276600"/>
                <a:gd name="connsiteX102" fmla="*/ 3390900 w 4516347"/>
                <a:gd name="connsiteY102" fmla="*/ 1028700 h 3276600"/>
                <a:gd name="connsiteX103" fmla="*/ 3403600 w 4516347"/>
                <a:gd name="connsiteY103" fmla="*/ 1009650 h 3276600"/>
                <a:gd name="connsiteX104" fmla="*/ 3409950 w 4516347"/>
                <a:gd name="connsiteY104" fmla="*/ 990600 h 3276600"/>
                <a:gd name="connsiteX105" fmla="*/ 3422650 w 4516347"/>
                <a:gd name="connsiteY105" fmla="*/ 971550 h 3276600"/>
                <a:gd name="connsiteX106" fmla="*/ 3454400 w 4516347"/>
                <a:gd name="connsiteY106" fmla="*/ 920750 h 3276600"/>
                <a:gd name="connsiteX107" fmla="*/ 3473450 w 4516347"/>
                <a:gd name="connsiteY107" fmla="*/ 901700 h 3276600"/>
                <a:gd name="connsiteX108" fmla="*/ 3511550 w 4516347"/>
                <a:gd name="connsiteY108" fmla="*/ 863600 h 3276600"/>
                <a:gd name="connsiteX109" fmla="*/ 3536950 w 4516347"/>
                <a:gd name="connsiteY109" fmla="*/ 819150 h 3276600"/>
                <a:gd name="connsiteX110" fmla="*/ 3594100 w 4516347"/>
                <a:gd name="connsiteY110" fmla="*/ 755650 h 3276600"/>
                <a:gd name="connsiteX111" fmla="*/ 3606800 w 4516347"/>
                <a:gd name="connsiteY111" fmla="*/ 717550 h 3276600"/>
                <a:gd name="connsiteX112" fmla="*/ 3632200 w 4516347"/>
                <a:gd name="connsiteY112" fmla="*/ 698500 h 3276600"/>
                <a:gd name="connsiteX113" fmla="*/ 3651250 w 4516347"/>
                <a:gd name="connsiteY113" fmla="*/ 679450 h 3276600"/>
                <a:gd name="connsiteX114" fmla="*/ 3670300 w 4516347"/>
                <a:gd name="connsiteY114" fmla="*/ 654050 h 3276600"/>
                <a:gd name="connsiteX115" fmla="*/ 3689350 w 4516347"/>
                <a:gd name="connsiteY115" fmla="*/ 647700 h 3276600"/>
                <a:gd name="connsiteX116" fmla="*/ 3752850 w 4516347"/>
                <a:gd name="connsiteY116" fmla="*/ 596900 h 3276600"/>
                <a:gd name="connsiteX117" fmla="*/ 3771900 w 4516347"/>
                <a:gd name="connsiteY117" fmla="*/ 590550 h 3276600"/>
                <a:gd name="connsiteX118" fmla="*/ 3810000 w 4516347"/>
                <a:gd name="connsiteY118" fmla="*/ 565150 h 3276600"/>
                <a:gd name="connsiteX119" fmla="*/ 3829050 w 4516347"/>
                <a:gd name="connsiteY119" fmla="*/ 546100 h 3276600"/>
                <a:gd name="connsiteX120" fmla="*/ 3898900 w 4516347"/>
                <a:gd name="connsiteY120" fmla="*/ 527050 h 3276600"/>
                <a:gd name="connsiteX121" fmla="*/ 3924300 w 4516347"/>
                <a:gd name="connsiteY121" fmla="*/ 520700 h 3276600"/>
                <a:gd name="connsiteX122" fmla="*/ 3962400 w 4516347"/>
                <a:gd name="connsiteY122" fmla="*/ 495300 h 3276600"/>
                <a:gd name="connsiteX123" fmla="*/ 4000500 w 4516347"/>
                <a:gd name="connsiteY123" fmla="*/ 469900 h 3276600"/>
                <a:gd name="connsiteX124" fmla="*/ 4025900 w 4516347"/>
                <a:gd name="connsiteY124" fmla="*/ 444500 h 3276600"/>
                <a:gd name="connsiteX125" fmla="*/ 4051300 w 4516347"/>
                <a:gd name="connsiteY125" fmla="*/ 431800 h 3276600"/>
                <a:gd name="connsiteX126" fmla="*/ 4076700 w 4516347"/>
                <a:gd name="connsiteY126" fmla="*/ 406400 h 3276600"/>
                <a:gd name="connsiteX127" fmla="*/ 4108450 w 4516347"/>
                <a:gd name="connsiteY127" fmla="*/ 381000 h 3276600"/>
                <a:gd name="connsiteX128" fmla="*/ 4152900 w 4516347"/>
                <a:gd name="connsiteY128" fmla="*/ 336550 h 3276600"/>
                <a:gd name="connsiteX129" fmla="*/ 4184650 w 4516347"/>
                <a:gd name="connsiteY129" fmla="*/ 323850 h 3276600"/>
                <a:gd name="connsiteX130" fmla="*/ 4203700 w 4516347"/>
                <a:gd name="connsiteY130" fmla="*/ 317500 h 3276600"/>
                <a:gd name="connsiteX131" fmla="*/ 4235450 w 4516347"/>
                <a:gd name="connsiteY131" fmla="*/ 298450 h 3276600"/>
                <a:gd name="connsiteX132" fmla="*/ 4286250 w 4516347"/>
                <a:gd name="connsiteY132" fmla="*/ 260350 h 3276600"/>
                <a:gd name="connsiteX133" fmla="*/ 4324350 w 4516347"/>
                <a:gd name="connsiteY133" fmla="*/ 228600 h 3276600"/>
                <a:gd name="connsiteX134" fmla="*/ 4368800 w 4516347"/>
                <a:gd name="connsiteY134" fmla="*/ 203200 h 3276600"/>
                <a:gd name="connsiteX135" fmla="*/ 4400550 w 4516347"/>
                <a:gd name="connsiteY135" fmla="*/ 165100 h 3276600"/>
                <a:gd name="connsiteX136" fmla="*/ 4445000 w 4516347"/>
                <a:gd name="connsiteY136" fmla="*/ 107950 h 3276600"/>
                <a:gd name="connsiteX137" fmla="*/ 4464050 w 4516347"/>
                <a:gd name="connsiteY137" fmla="*/ 69850 h 3276600"/>
                <a:gd name="connsiteX138" fmla="*/ 4483100 w 4516347"/>
                <a:gd name="connsiteY138" fmla="*/ 44450 h 3276600"/>
                <a:gd name="connsiteX139" fmla="*/ 4495800 w 4516347"/>
                <a:gd name="connsiteY139" fmla="*/ 25400 h 3276600"/>
                <a:gd name="connsiteX140" fmla="*/ 4514850 w 4516347"/>
                <a:gd name="connsiteY140" fmla="*/ 0 h 327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516347" h="3276600">
                  <a:moveTo>
                    <a:pt x="0" y="3276600"/>
                  </a:moveTo>
                  <a:cubicBezTo>
                    <a:pt x="2117" y="3270250"/>
                    <a:pt x="2169" y="3262777"/>
                    <a:pt x="6350" y="3257550"/>
                  </a:cubicBezTo>
                  <a:cubicBezTo>
                    <a:pt x="18482" y="3242385"/>
                    <a:pt x="29112" y="3246169"/>
                    <a:pt x="44450" y="3238500"/>
                  </a:cubicBezTo>
                  <a:cubicBezTo>
                    <a:pt x="51276" y="3235087"/>
                    <a:pt x="57637" y="3230686"/>
                    <a:pt x="63500" y="3225800"/>
                  </a:cubicBezTo>
                  <a:cubicBezTo>
                    <a:pt x="70399" y="3220051"/>
                    <a:pt x="75078" y="3211731"/>
                    <a:pt x="82550" y="3206750"/>
                  </a:cubicBezTo>
                  <a:cubicBezTo>
                    <a:pt x="89129" y="3202364"/>
                    <a:pt x="122161" y="3195865"/>
                    <a:pt x="127000" y="3194050"/>
                  </a:cubicBezTo>
                  <a:cubicBezTo>
                    <a:pt x="135863" y="3190726"/>
                    <a:pt x="144181" y="3186046"/>
                    <a:pt x="152400" y="3181350"/>
                  </a:cubicBezTo>
                  <a:cubicBezTo>
                    <a:pt x="159026" y="3177564"/>
                    <a:pt x="164624" y="3172063"/>
                    <a:pt x="171450" y="3168650"/>
                  </a:cubicBezTo>
                  <a:cubicBezTo>
                    <a:pt x="177437" y="3165657"/>
                    <a:pt x="184513" y="3165293"/>
                    <a:pt x="190500" y="3162300"/>
                  </a:cubicBezTo>
                  <a:cubicBezTo>
                    <a:pt x="197326" y="3158887"/>
                    <a:pt x="202724" y="3153013"/>
                    <a:pt x="209550" y="3149600"/>
                  </a:cubicBezTo>
                  <a:cubicBezTo>
                    <a:pt x="215537" y="3146607"/>
                    <a:pt x="222749" y="3146501"/>
                    <a:pt x="228600" y="3143250"/>
                  </a:cubicBezTo>
                  <a:cubicBezTo>
                    <a:pt x="290457" y="3108885"/>
                    <a:pt x="242461" y="3123910"/>
                    <a:pt x="292100" y="3111500"/>
                  </a:cubicBezTo>
                  <a:cubicBezTo>
                    <a:pt x="304800" y="3103033"/>
                    <a:pt x="315720" y="3090927"/>
                    <a:pt x="330200" y="3086100"/>
                  </a:cubicBezTo>
                  <a:cubicBezTo>
                    <a:pt x="342900" y="3081867"/>
                    <a:pt x="357161" y="3080826"/>
                    <a:pt x="368300" y="3073400"/>
                  </a:cubicBezTo>
                  <a:cubicBezTo>
                    <a:pt x="374650" y="3069167"/>
                    <a:pt x="380524" y="3064113"/>
                    <a:pt x="387350" y="3060700"/>
                  </a:cubicBezTo>
                  <a:cubicBezTo>
                    <a:pt x="393337" y="3057707"/>
                    <a:pt x="400248" y="3056987"/>
                    <a:pt x="406400" y="3054350"/>
                  </a:cubicBezTo>
                  <a:cubicBezTo>
                    <a:pt x="415101" y="3050621"/>
                    <a:pt x="423581" y="3046346"/>
                    <a:pt x="431800" y="3041650"/>
                  </a:cubicBezTo>
                  <a:cubicBezTo>
                    <a:pt x="438426" y="3037864"/>
                    <a:pt x="443835" y="3031956"/>
                    <a:pt x="450850" y="3028950"/>
                  </a:cubicBezTo>
                  <a:cubicBezTo>
                    <a:pt x="479334" y="3016743"/>
                    <a:pt x="470586" y="3028607"/>
                    <a:pt x="495300" y="3016250"/>
                  </a:cubicBezTo>
                  <a:cubicBezTo>
                    <a:pt x="502126" y="3012837"/>
                    <a:pt x="507524" y="3006963"/>
                    <a:pt x="514350" y="3003550"/>
                  </a:cubicBezTo>
                  <a:cubicBezTo>
                    <a:pt x="566904" y="2977273"/>
                    <a:pt x="492732" y="3024141"/>
                    <a:pt x="558800" y="2984500"/>
                  </a:cubicBezTo>
                  <a:cubicBezTo>
                    <a:pt x="613387" y="2951748"/>
                    <a:pt x="577632" y="2965523"/>
                    <a:pt x="615950" y="2952750"/>
                  </a:cubicBezTo>
                  <a:cubicBezTo>
                    <a:pt x="640987" y="2915195"/>
                    <a:pt x="613035" y="2950296"/>
                    <a:pt x="654050" y="2921000"/>
                  </a:cubicBezTo>
                  <a:cubicBezTo>
                    <a:pt x="661358" y="2915780"/>
                    <a:pt x="666011" y="2907463"/>
                    <a:pt x="673100" y="2901950"/>
                  </a:cubicBezTo>
                  <a:cubicBezTo>
                    <a:pt x="691567" y="2887587"/>
                    <a:pt x="714608" y="2873275"/>
                    <a:pt x="736600" y="2863850"/>
                  </a:cubicBezTo>
                  <a:cubicBezTo>
                    <a:pt x="742752" y="2861213"/>
                    <a:pt x="749300" y="2859617"/>
                    <a:pt x="755650" y="2857500"/>
                  </a:cubicBezTo>
                  <a:cubicBezTo>
                    <a:pt x="793261" y="2829292"/>
                    <a:pt x="772244" y="2844321"/>
                    <a:pt x="819150" y="2813050"/>
                  </a:cubicBezTo>
                  <a:cubicBezTo>
                    <a:pt x="825500" y="2808817"/>
                    <a:pt x="832804" y="2805746"/>
                    <a:pt x="838200" y="2800350"/>
                  </a:cubicBezTo>
                  <a:cubicBezTo>
                    <a:pt x="844550" y="2794000"/>
                    <a:pt x="849778" y="2786281"/>
                    <a:pt x="857250" y="2781300"/>
                  </a:cubicBezTo>
                  <a:cubicBezTo>
                    <a:pt x="862819" y="2777587"/>
                    <a:pt x="870313" y="2777943"/>
                    <a:pt x="876300" y="2774950"/>
                  </a:cubicBezTo>
                  <a:cubicBezTo>
                    <a:pt x="883126" y="2771537"/>
                    <a:pt x="889000" y="2766483"/>
                    <a:pt x="895350" y="2762250"/>
                  </a:cubicBezTo>
                  <a:cubicBezTo>
                    <a:pt x="903817" y="2749550"/>
                    <a:pt x="908050" y="2732617"/>
                    <a:pt x="920750" y="2724150"/>
                  </a:cubicBezTo>
                  <a:cubicBezTo>
                    <a:pt x="942911" y="2709376"/>
                    <a:pt x="961831" y="2700360"/>
                    <a:pt x="977900" y="2679700"/>
                  </a:cubicBezTo>
                  <a:cubicBezTo>
                    <a:pt x="987271" y="2667652"/>
                    <a:pt x="994833" y="2654300"/>
                    <a:pt x="1003300" y="2641600"/>
                  </a:cubicBezTo>
                  <a:cubicBezTo>
                    <a:pt x="1007533" y="2635250"/>
                    <a:pt x="1013587" y="2629790"/>
                    <a:pt x="1016000" y="2622550"/>
                  </a:cubicBezTo>
                  <a:cubicBezTo>
                    <a:pt x="1021165" y="2607056"/>
                    <a:pt x="1022740" y="2596760"/>
                    <a:pt x="1035050" y="2584450"/>
                  </a:cubicBezTo>
                  <a:cubicBezTo>
                    <a:pt x="1040446" y="2579054"/>
                    <a:pt x="1047750" y="2575983"/>
                    <a:pt x="1054100" y="2571750"/>
                  </a:cubicBezTo>
                  <a:cubicBezTo>
                    <a:pt x="1092478" y="2494993"/>
                    <a:pt x="1043598" y="2590128"/>
                    <a:pt x="1079500" y="2527300"/>
                  </a:cubicBezTo>
                  <a:cubicBezTo>
                    <a:pt x="1084196" y="2519081"/>
                    <a:pt x="1086698" y="2509603"/>
                    <a:pt x="1092200" y="2501900"/>
                  </a:cubicBezTo>
                  <a:cubicBezTo>
                    <a:pt x="1097420" y="2494592"/>
                    <a:pt x="1105406" y="2489668"/>
                    <a:pt x="1111250" y="2482850"/>
                  </a:cubicBezTo>
                  <a:cubicBezTo>
                    <a:pt x="1118138" y="2474815"/>
                    <a:pt x="1123950" y="2465917"/>
                    <a:pt x="1130300" y="2457450"/>
                  </a:cubicBezTo>
                  <a:cubicBezTo>
                    <a:pt x="1136184" y="2439797"/>
                    <a:pt x="1136220" y="2434122"/>
                    <a:pt x="1149350" y="2419350"/>
                  </a:cubicBezTo>
                  <a:cubicBezTo>
                    <a:pt x="1161282" y="2405926"/>
                    <a:pt x="1187450" y="2381250"/>
                    <a:pt x="1187450" y="2381250"/>
                  </a:cubicBezTo>
                  <a:cubicBezTo>
                    <a:pt x="1192615" y="2365756"/>
                    <a:pt x="1194190" y="2355460"/>
                    <a:pt x="1206500" y="2343150"/>
                  </a:cubicBezTo>
                  <a:cubicBezTo>
                    <a:pt x="1211896" y="2337754"/>
                    <a:pt x="1219200" y="2334683"/>
                    <a:pt x="1225550" y="2330450"/>
                  </a:cubicBezTo>
                  <a:cubicBezTo>
                    <a:pt x="1242901" y="2278398"/>
                    <a:pt x="1212889" y="2358966"/>
                    <a:pt x="1270000" y="2273300"/>
                  </a:cubicBezTo>
                  <a:cubicBezTo>
                    <a:pt x="1274233" y="2266950"/>
                    <a:pt x="1279600" y="2261224"/>
                    <a:pt x="1282700" y="2254250"/>
                  </a:cubicBezTo>
                  <a:cubicBezTo>
                    <a:pt x="1288137" y="2242017"/>
                    <a:pt x="1284261" y="2223576"/>
                    <a:pt x="1295400" y="2216150"/>
                  </a:cubicBezTo>
                  <a:cubicBezTo>
                    <a:pt x="1327669" y="2194638"/>
                    <a:pt x="1347154" y="2185245"/>
                    <a:pt x="1371600" y="2152650"/>
                  </a:cubicBezTo>
                  <a:cubicBezTo>
                    <a:pt x="1384419" y="2135557"/>
                    <a:pt x="1398343" y="2114498"/>
                    <a:pt x="1416050" y="2101850"/>
                  </a:cubicBezTo>
                  <a:cubicBezTo>
                    <a:pt x="1421497" y="2097959"/>
                    <a:pt x="1428750" y="2097617"/>
                    <a:pt x="1435100" y="2095500"/>
                  </a:cubicBezTo>
                  <a:cubicBezTo>
                    <a:pt x="1466632" y="2048202"/>
                    <a:pt x="1426106" y="2106293"/>
                    <a:pt x="1466850" y="2057400"/>
                  </a:cubicBezTo>
                  <a:cubicBezTo>
                    <a:pt x="1471736" y="2051537"/>
                    <a:pt x="1473200" y="2042583"/>
                    <a:pt x="1479550" y="2038350"/>
                  </a:cubicBezTo>
                  <a:cubicBezTo>
                    <a:pt x="1486812" y="2033509"/>
                    <a:pt x="1496483" y="2034117"/>
                    <a:pt x="1504950" y="2032000"/>
                  </a:cubicBezTo>
                  <a:cubicBezTo>
                    <a:pt x="1559545" y="1995604"/>
                    <a:pt x="1495297" y="2044067"/>
                    <a:pt x="1530350" y="2000250"/>
                  </a:cubicBezTo>
                  <a:cubicBezTo>
                    <a:pt x="1541313" y="1986546"/>
                    <a:pt x="1559548" y="1985013"/>
                    <a:pt x="1574800" y="1981200"/>
                  </a:cubicBezTo>
                  <a:cubicBezTo>
                    <a:pt x="1581150" y="1974850"/>
                    <a:pt x="1586542" y="1967370"/>
                    <a:pt x="1593850" y="1962150"/>
                  </a:cubicBezTo>
                  <a:cubicBezTo>
                    <a:pt x="1638362" y="1930356"/>
                    <a:pt x="1600989" y="1963828"/>
                    <a:pt x="1638300" y="1943100"/>
                  </a:cubicBezTo>
                  <a:cubicBezTo>
                    <a:pt x="1668975" y="1926058"/>
                    <a:pt x="1672237" y="1916086"/>
                    <a:pt x="1701800" y="1905000"/>
                  </a:cubicBezTo>
                  <a:cubicBezTo>
                    <a:pt x="1712049" y="1901157"/>
                    <a:pt x="1750329" y="1894024"/>
                    <a:pt x="1758950" y="1892300"/>
                  </a:cubicBezTo>
                  <a:cubicBezTo>
                    <a:pt x="1765300" y="1888067"/>
                    <a:pt x="1770985" y="1882606"/>
                    <a:pt x="1778000" y="1879600"/>
                  </a:cubicBezTo>
                  <a:cubicBezTo>
                    <a:pt x="1786022" y="1876162"/>
                    <a:pt x="1794842" y="1874962"/>
                    <a:pt x="1803400" y="1873250"/>
                  </a:cubicBezTo>
                  <a:cubicBezTo>
                    <a:pt x="1839029" y="1866124"/>
                    <a:pt x="1860528" y="1864786"/>
                    <a:pt x="1898650" y="1860550"/>
                  </a:cubicBezTo>
                  <a:cubicBezTo>
                    <a:pt x="1907117" y="1856317"/>
                    <a:pt x="1914948" y="1850451"/>
                    <a:pt x="1924050" y="1847850"/>
                  </a:cubicBezTo>
                  <a:cubicBezTo>
                    <a:pt x="1972964" y="1833875"/>
                    <a:pt x="1995737" y="1835328"/>
                    <a:pt x="2044700" y="1828800"/>
                  </a:cubicBezTo>
                  <a:cubicBezTo>
                    <a:pt x="2109928" y="1820103"/>
                    <a:pt x="2057765" y="1822675"/>
                    <a:pt x="2139950" y="1816100"/>
                  </a:cubicBezTo>
                  <a:cubicBezTo>
                    <a:pt x="2255777" y="1806834"/>
                    <a:pt x="2338116" y="1806991"/>
                    <a:pt x="2463800" y="1803400"/>
                  </a:cubicBezTo>
                  <a:cubicBezTo>
                    <a:pt x="2472267" y="1801283"/>
                    <a:pt x="2481623" y="1801380"/>
                    <a:pt x="2489200" y="1797050"/>
                  </a:cubicBezTo>
                  <a:cubicBezTo>
                    <a:pt x="2496997" y="1792595"/>
                    <a:pt x="2501351" y="1783749"/>
                    <a:pt x="2508250" y="1778000"/>
                  </a:cubicBezTo>
                  <a:cubicBezTo>
                    <a:pt x="2514113" y="1773114"/>
                    <a:pt x="2521437" y="1770186"/>
                    <a:pt x="2527300" y="1765300"/>
                  </a:cubicBezTo>
                  <a:cubicBezTo>
                    <a:pt x="2534199" y="1759551"/>
                    <a:pt x="2539261" y="1751763"/>
                    <a:pt x="2546350" y="1746250"/>
                  </a:cubicBezTo>
                  <a:cubicBezTo>
                    <a:pt x="2558398" y="1736879"/>
                    <a:pt x="2584450" y="1720850"/>
                    <a:pt x="2584450" y="1720850"/>
                  </a:cubicBezTo>
                  <a:cubicBezTo>
                    <a:pt x="2596937" y="1702119"/>
                    <a:pt x="2597865" y="1698029"/>
                    <a:pt x="2616200" y="1682750"/>
                  </a:cubicBezTo>
                  <a:cubicBezTo>
                    <a:pt x="2622063" y="1677864"/>
                    <a:pt x="2628900" y="1674283"/>
                    <a:pt x="2635250" y="1670050"/>
                  </a:cubicBezTo>
                  <a:cubicBezTo>
                    <a:pt x="2639483" y="1663700"/>
                    <a:pt x="2642554" y="1656396"/>
                    <a:pt x="2647950" y="1651000"/>
                  </a:cubicBezTo>
                  <a:cubicBezTo>
                    <a:pt x="2653346" y="1645604"/>
                    <a:pt x="2662232" y="1644259"/>
                    <a:pt x="2667000" y="1638300"/>
                  </a:cubicBezTo>
                  <a:cubicBezTo>
                    <a:pt x="2671181" y="1633073"/>
                    <a:pt x="2668617" y="1623983"/>
                    <a:pt x="2673350" y="1619250"/>
                  </a:cubicBezTo>
                  <a:cubicBezTo>
                    <a:pt x="2713393" y="1579207"/>
                    <a:pt x="2698560" y="1603470"/>
                    <a:pt x="2730500" y="1587500"/>
                  </a:cubicBezTo>
                  <a:cubicBezTo>
                    <a:pt x="2737326" y="1584087"/>
                    <a:pt x="2742576" y="1577900"/>
                    <a:pt x="2749550" y="1574800"/>
                  </a:cubicBezTo>
                  <a:cubicBezTo>
                    <a:pt x="2761783" y="1569363"/>
                    <a:pt x="2775676" y="1568087"/>
                    <a:pt x="2787650" y="1562100"/>
                  </a:cubicBezTo>
                  <a:cubicBezTo>
                    <a:pt x="2796117" y="1557867"/>
                    <a:pt x="2804215" y="1552798"/>
                    <a:pt x="2813050" y="1549400"/>
                  </a:cubicBezTo>
                  <a:cubicBezTo>
                    <a:pt x="2831792" y="1542192"/>
                    <a:pt x="2852239" y="1539330"/>
                    <a:pt x="2870200" y="1530350"/>
                  </a:cubicBezTo>
                  <a:cubicBezTo>
                    <a:pt x="2878667" y="1526117"/>
                    <a:pt x="2887381" y="1522346"/>
                    <a:pt x="2895600" y="1517650"/>
                  </a:cubicBezTo>
                  <a:cubicBezTo>
                    <a:pt x="2902226" y="1513864"/>
                    <a:pt x="2907635" y="1507956"/>
                    <a:pt x="2914650" y="1504950"/>
                  </a:cubicBezTo>
                  <a:cubicBezTo>
                    <a:pt x="2922672" y="1501512"/>
                    <a:pt x="2931878" y="1501664"/>
                    <a:pt x="2940050" y="1498600"/>
                  </a:cubicBezTo>
                  <a:cubicBezTo>
                    <a:pt x="2948913" y="1495276"/>
                    <a:pt x="2956749" y="1489629"/>
                    <a:pt x="2965450" y="1485900"/>
                  </a:cubicBezTo>
                  <a:cubicBezTo>
                    <a:pt x="2971602" y="1483263"/>
                    <a:pt x="2978150" y="1481667"/>
                    <a:pt x="2984500" y="1479550"/>
                  </a:cubicBezTo>
                  <a:cubicBezTo>
                    <a:pt x="2988733" y="1473200"/>
                    <a:pt x="2991804" y="1465896"/>
                    <a:pt x="2997200" y="1460500"/>
                  </a:cubicBezTo>
                  <a:cubicBezTo>
                    <a:pt x="3015398" y="1442302"/>
                    <a:pt x="3014642" y="1451779"/>
                    <a:pt x="3035300" y="1441450"/>
                  </a:cubicBezTo>
                  <a:cubicBezTo>
                    <a:pt x="3042126" y="1438037"/>
                    <a:pt x="3048000" y="1432983"/>
                    <a:pt x="3054350" y="1428750"/>
                  </a:cubicBezTo>
                  <a:cubicBezTo>
                    <a:pt x="3077633" y="1393825"/>
                    <a:pt x="3054350" y="1423458"/>
                    <a:pt x="3086100" y="1397000"/>
                  </a:cubicBezTo>
                  <a:cubicBezTo>
                    <a:pt x="3092999" y="1391251"/>
                    <a:pt x="3098061" y="1383463"/>
                    <a:pt x="3105150" y="1377950"/>
                  </a:cubicBezTo>
                  <a:cubicBezTo>
                    <a:pt x="3117198" y="1368579"/>
                    <a:pt x="3130550" y="1361017"/>
                    <a:pt x="3143250" y="1352550"/>
                  </a:cubicBezTo>
                  <a:cubicBezTo>
                    <a:pt x="3163681" y="1338929"/>
                    <a:pt x="3163530" y="1337892"/>
                    <a:pt x="3187700" y="1327150"/>
                  </a:cubicBezTo>
                  <a:cubicBezTo>
                    <a:pt x="3198116" y="1322521"/>
                    <a:pt x="3208738" y="1318345"/>
                    <a:pt x="3219450" y="1314450"/>
                  </a:cubicBezTo>
                  <a:cubicBezTo>
                    <a:pt x="3232031" y="1309875"/>
                    <a:pt x="3245317" y="1307187"/>
                    <a:pt x="3257550" y="1301750"/>
                  </a:cubicBezTo>
                  <a:cubicBezTo>
                    <a:pt x="3264524" y="1298650"/>
                    <a:pt x="3269774" y="1292463"/>
                    <a:pt x="3276600" y="1289050"/>
                  </a:cubicBezTo>
                  <a:cubicBezTo>
                    <a:pt x="3282587" y="1286057"/>
                    <a:pt x="3289498" y="1285337"/>
                    <a:pt x="3295650" y="1282700"/>
                  </a:cubicBezTo>
                  <a:cubicBezTo>
                    <a:pt x="3350577" y="1259160"/>
                    <a:pt x="3295424" y="1278542"/>
                    <a:pt x="3340100" y="1263650"/>
                  </a:cubicBezTo>
                  <a:cubicBezTo>
                    <a:pt x="3344333" y="1255183"/>
                    <a:pt x="3349476" y="1247113"/>
                    <a:pt x="3352800" y="1238250"/>
                  </a:cubicBezTo>
                  <a:cubicBezTo>
                    <a:pt x="3355864" y="1230078"/>
                    <a:pt x="3358021" y="1221504"/>
                    <a:pt x="3359150" y="1212850"/>
                  </a:cubicBezTo>
                  <a:cubicBezTo>
                    <a:pt x="3364380" y="1172751"/>
                    <a:pt x="3366620" y="1132299"/>
                    <a:pt x="3371850" y="1092200"/>
                  </a:cubicBezTo>
                  <a:cubicBezTo>
                    <a:pt x="3373289" y="1081167"/>
                    <a:pt x="3387954" y="1033120"/>
                    <a:pt x="3390900" y="1028700"/>
                  </a:cubicBezTo>
                  <a:cubicBezTo>
                    <a:pt x="3395133" y="1022350"/>
                    <a:pt x="3400187" y="1016476"/>
                    <a:pt x="3403600" y="1009650"/>
                  </a:cubicBezTo>
                  <a:cubicBezTo>
                    <a:pt x="3406593" y="1003663"/>
                    <a:pt x="3406957" y="996587"/>
                    <a:pt x="3409950" y="990600"/>
                  </a:cubicBezTo>
                  <a:cubicBezTo>
                    <a:pt x="3413363" y="983774"/>
                    <a:pt x="3418605" y="978022"/>
                    <a:pt x="3422650" y="971550"/>
                  </a:cubicBezTo>
                  <a:cubicBezTo>
                    <a:pt x="3425748" y="966593"/>
                    <a:pt x="3447146" y="929455"/>
                    <a:pt x="3454400" y="920750"/>
                  </a:cubicBezTo>
                  <a:cubicBezTo>
                    <a:pt x="3460149" y="913851"/>
                    <a:pt x="3467701" y="908599"/>
                    <a:pt x="3473450" y="901700"/>
                  </a:cubicBezTo>
                  <a:cubicBezTo>
                    <a:pt x="3504401" y="864559"/>
                    <a:pt x="3462876" y="900105"/>
                    <a:pt x="3511550" y="863600"/>
                  </a:cubicBezTo>
                  <a:cubicBezTo>
                    <a:pt x="3523142" y="817233"/>
                    <a:pt x="3508576" y="856982"/>
                    <a:pt x="3536950" y="819150"/>
                  </a:cubicBezTo>
                  <a:cubicBezTo>
                    <a:pt x="3585732" y="754108"/>
                    <a:pt x="3551292" y="769919"/>
                    <a:pt x="3594100" y="755650"/>
                  </a:cubicBezTo>
                  <a:cubicBezTo>
                    <a:pt x="3598333" y="742950"/>
                    <a:pt x="3599374" y="728689"/>
                    <a:pt x="3606800" y="717550"/>
                  </a:cubicBezTo>
                  <a:cubicBezTo>
                    <a:pt x="3612671" y="708744"/>
                    <a:pt x="3624165" y="705388"/>
                    <a:pt x="3632200" y="698500"/>
                  </a:cubicBezTo>
                  <a:cubicBezTo>
                    <a:pt x="3639018" y="692656"/>
                    <a:pt x="3645406" y="686268"/>
                    <a:pt x="3651250" y="679450"/>
                  </a:cubicBezTo>
                  <a:cubicBezTo>
                    <a:pt x="3658138" y="671415"/>
                    <a:pt x="3662170" y="660825"/>
                    <a:pt x="3670300" y="654050"/>
                  </a:cubicBezTo>
                  <a:cubicBezTo>
                    <a:pt x="3675442" y="649765"/>
                    <a:pt x="3683000" y="649817"/>
                    <a:pt x="3689350" y="647700"/>
                  </a:cubicBezTo>
                  <a:cubicBezTo>
                    <a:pt x="3706691" y="630359"/>
                    <a:pt x="3728819" y="604910"/>
                    <a:pt x="3752850" y="596900"/>
                  </a:cubicBezTo>
                  <a:cubicBezTo>
                    <a:pt x="3759200" y="594783"/>
                    <a:pt x="3766049" y="593801"/>
                    <a:pt x="3771900" y="590550"/>
                  </a:cubicBezTo>
                  <a:cubicBezTo>
                    <a:pt x="3785243" y="583137"/>
                    <a:pt x="3799207" y="575943"/>
                    <a:pt x="3810000" y="565150"/>
                  </a:cubicBezTo>
                  <a:cubicBezTo>
                    <a:pt x="3816350" y="558800"/>
                    <a:pt x="3821200" y="550461"/>
                    <a:pt x="3829050" y="546100"/>
                  </a:cubicBezTo>
                  <a:cubicBezTo>
                    <a:pt x="3848874" y="535087"/>
                    <a:pt x="3877013" y="531914"/>
                    <a:pt x="3898900" y="527050"/>
                  </a:cubicBezTo>
                  <a:cubicBezTo>
                    <a:pt x="3907419" y="525157"/>
                    <a:pt x="3915833" y="522817"/>
                    <a:pt x="3924300" y="520700"/>
                  </a:cubicBezTo>
                  <a:cubicBezTo>
                    <a:pt x="3951771" y="479494"/>
                    <a:pt x="3918241" y="520534"/>
                    <a:pt x="3962400" y="495300"/>
                  </a:cubicBezTo>
                  <a:cubicBezTo>
                    <a:pt x="4028992" y="457247"/>
                    <a:pt x="3941022" y="489726"/>
                    <a:pt x="4000500" y="469900"/>
                  </a:cubicBezTo>
                  <a:cubicBezTo>
                    <a:pt x="4008967" y="461433"/>
                    <a:pt x="4016321" y="451684"/>
                    <a:pt x="4025900" y="444500"/>
                  </a:cubicBezTo>
                  <a:cubicBezTo>
                    <a:pt x="4033473" y="438820"/>
                    <a:pt x="4044607" y="438493"/>
                    <a:pt x="4051300" y="431800"/>
                  </a:cubicBezTo>
                  <a:cubicBezTo>
                    <a:pt x="4085167" y="397933"/>
                    <a:pt x="4025900" y="423333"/>
                    <a:pt x="4076700" y="406400"/>
                  </a:cubicBezTo>
                  <a:cubicBezTo>
                    <a:pt x="4113096" y="351805"/>
                    <a:pt x="4064633" y="416053"/>
                    <a:pt x="4108450" y="381000"/>
                  </a:cubicBezTo>
                  <a:cubicBezTo>
                    <a:pt x="4124812" y="367910"/>
                    <a:pt x="4133445" y="344332"/>
                    <a:pt x="4152900" y="336550"/>
                  </a:cubicBezTo>
                  <a:cubicBezTo>
                    <a:pt x="4163483" y="332317"/>
                    <a:pt x="4173977" y="327852"/>
                    <a:pt x="4184650" y="323850"/>
                  </a:cubicBezTo>
                  <a:cubicBezTo>
                    <a:pt x="4190917" y="321500"/>
                    <a:pt x="4197713" y="320493"/>
                    <a:pt x="4203700" y="317500"/>
                  </a:cubicBezTo>
                  <a:cubicBezTo>
                    <a:pt x="4214739" y="311980"/>
                    <a:pt x="4224867" y="304800"/>
                    <a:pt x="4235450" y="298450"/>
                  </a:cubicBezTo>
                  <a:cubicBezTo>
                    <a:pt x="4257447" y="265455"/>
                    <a:pt x="4238681" y="286777"/>
                    <a:pt x="4286250" y="260350"/>
                  </a:cubicBezTo>
                  <a:cubicBezTo>
                    <a:pt x="4314629" y="244584"/>
                    <a:pt x="4297719" y="250792"/>
                    <a:pt x="4324350" y="228600"/>
                  </a:cubicBezTo>
                  <a:cubicBezTo>
                    <a:pt x="4360346" y="198603"/>
                    <a:pt x="4325324" y="234254"/>
                    <a:pt x="4368800" y="203200"/>
                  </a:cubicBezTo>
                  <a:cubicBezTo>
                    <a:pt x="4391717" y="186831"/>
                    <a:pt x="4384169" y="184758"/>
                    <a:pt x="4400550" y="165100"/>
                  </a:cubicBezTo>
                  <a:cubicBezTo>
                    <a:pt x="4418813" y="143184"/>
                    <a:pt x="4434301" y="140048"/>
                    <a:pt x="4445000" y="107950"/>
                  </a:cubicBezTo>
                  <a:cubicBezTo>
                    <a:pt x="4452864" y="84359"/>
                    <a:pt x="4448663" y="91392"/>
                    <a:pt x="4464050" y="69850"/>
                  </a:cubicBezTo>
                  <a:cubicBezTo>
                    <a:pt x="4470201" y="61238"/>
                    <a:pt x="4476949" y="53062"/>
                    <a:pt x="4483100" y="44450"/>
                  </a:cubicBezTo>
                  <a:cubicBezTo>
                    <a:pt x="4487536" y="38240"/>
                    <a:pt x="4490914" y="31263"/>
                    <a:pt x="4495800" y="25400"/>
                  </a:cubicBezTo>
                  <a:cubicBezTo>
                    <a:pt x="4516347" y="744"/>
                    <a:pt x="4514850" y="16299"/>
                    <a:pt x="4514850" y="0"/>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18" name="17 - Ελεύθερη σχεδίαση"/>
            <p:cNvSpPr/>
            <p:nvPr/>
          </p:nvSpPr>
          <p:spPr>
            <a:xfrm>
              <a:off x="185232" y="1555335"/>
              <a:ext cx="5523418" cy="2743615"/>
            </a:xfrm>
            <a:custGeom>
              <a:avLst/>
              <a:gdLst>
                <a:gd name="connsiteX0" fmla="*/ 5268 w 5523418"/>
                <a:gd name="connsiteY0" fmla="*/ 2743615 h 2743615"/>
                <a:gd name="connsiteX1" fmla="*/ 24318 w 5523418"/>
                <a:gd name="connsiteY1" fmla="*/ 2680115 h 2743615"/>
                <a:gd name="connsiteX2" fmla="*/ 37018 w 5523418"/>
                <a:gd name="connsiteY2" fmla="*/ 2642015 h 2743615"/>
                <a:gd name="connsiteX3" fmla="*/ 68768 w 5523418"/>
                <a:gd name="connsiteY3" fmla="*/ 2591215 h 2743615"/>
                <a:gd name="connsiteX4" fmla="*/ 81468 w 5523418"/>
                <a:gd name="connsiteY4" fmla="*/ 2572165 h 2743615"/>
                <a:gd name="connsiteX5" fmla="*/ 100518 w 5523418"/>
                <a:gd name="connsiteY5" fmla="*/ 2559465 h 2743615"/>
                <a:gd name="connsiteX6" fmla="*/ 132268 w 5523418"/>
                <a:gd name="connsiteY6" fmla="*/ 2508665 h 2743615"/>
                <a:gd name="connsiteX7" fmla="*/ 138618 w 5523418"/>
                <a:gd name="connsiteY7" fmla="*/ 2489615 h 2743615"/>
                <a:gd name="connsiteX8" fmla="*/ 151318 w 5523418"/>
                <a:gd name="connsiteY8" fmla="*/ 2470565 h 2743615"/>
                <a:gd name="connsiteX9" fmla="*/ 164018 w 5523418"/>
                <a:gd name="connsiteY9" fmla="*/ 2445165 h 2743615"/>
                <a:gd name="connsiteX10" fmla="*/ 183068 w 5523418"/>
                <a:gd name="connsiteY10" fmla="*/ 2432465 h 2743615"/>
                <a:gd name="connsiteX11" fmla="*/ 202118 w 5523418"/>
                <a:gd name="connsiteY11" fmla="*/ 2394365 h 2743615"/>
                <a:gd name="connsiteX12" fmla="*/ 221168 w 5523418"/>
                <a:gd name="connsiteY12" fmla="*/ 2381665 h 2743615"/>
                <a:gd name="connsiteX13" fmla="*/ 227518 w 5523418"/>
                <a:gd name="connsiteY13" fmla="*/ 2362615 h 2743615"/>
                <a:gd name="connsiteX14" fmla="*/ 271968 w 5523418"/>
                <a:gd name="connsiteY14" fmla="*/ 2330865 h 2743615"/>
                <a:gd name="connsiteX15" fmla="*/ 310068 w 5523418"/>
                <a:gd name="connsiteY15" fmla="*/ 2305465 h 2743615"/>
                <a:gd name="connsiteX16" fmla="*/ 348168 w 5523418"/>
                <a:gd name="connsiteY16" fmla="*/ 2292765 h 2743615"/>
                <a:gd name="connsiteX17" fmla="*/ 392618 w 5523418"/>
                <a:gd name="connsiteY17" fmla="*/ 2273715 h 2743615"/>
                <a:gd name="connsiteX18" fmla="*/ 424368 w 5523418"/>
                <a:gd name="connsiteY18" fmla="*/ 2267365 h 2743615"/>
                <a:gd name="connsiteX19" fmla="*/ 449768 w 5523418"/>
                <a:gd name="connsiteY19" fmla="*/ 2261015 h 2743615"/>
                <a:gd name="connsiteX20" fmla="*/ 481518 w 5523418"/>
                <a:gd name="connsiteY20" fmla="*/ 2254665 h 2743615"/>
                <a:gd name="connsiteX21" fmla="*/ 500568 w 5523418"/>
                <a:gd name="connsiteY21" fmla="*/ 2248315 h 2743615"/>
                <a:gd name="connsiteX22" fmla="*/ 525968 w 5523418"/>
                <a:gd name="connsiteY22" fmla="*/ 2241965 h 2743615"/>
                <a:gd name="connsiteX23" fmla="*/ 576768 w 5523418"/>
                <a:gd name="connsiteY23" fmla="*/ 2222915 h 2743615"/>
                <a:gd name="connsiteX24" fmla="*/ 614868 w 5523418"/>
                <a:gd name="connsiteY24" fmla="*/ 2210215 h 2743615"/>
                <a:gd name="connsiteX25" fmla="*/ 646618 w 5523418"/>
                <a:gd name="connsiteY25" fmla="*/ 2203865 h 2743615"/>
                <a:gd name="connsiteX26" fmla="*/ 672018 w 5523418"/>
                <a:gd name="connsiteY26" fmla="*/ 2197515 h 2743615"/>
                <a:gd name="connsiteX27" fmla="*/ 710118 w 5523418"/>
                <a:gd name="connsiteY27" fmla="*/ 2191165 h 2743615"/>
                <a:gd name="connsiteX28" fmla="*/ 748218 w 5523418"/>
                <a:gd name="connsiteY28" fmla="*/ 2178465 h 2743615"/>
                <a:gd name="connsiteX29" fmla="*/ 767268 w 5523418"/>
                <a:gd name="connsiteY29" fmla="*/ 2172115 h 2743615"/>
                <a:gd name="connsiteX30" fmla="*/ 786318 w 5523418"/>
                <a:gd name="connsiteY30" fmla="*/ 2165765 h 2743615"/>
                <a:gd name="connsiteX31" fmla="*/ 830768 w 5523418"/>
                <a:gd name="connsiteY31" fmla="*/ 2159415 h 2743615"/>
                <a:gd name="connsiteX32" fmla="*/ 881568 w 5523418"/>
                <a:gd name="connsiteY32" fmla="*/ 2146715 h 2743615"/>
                <a:gd name="connsiteX33" fmla="*/ 906968 w 5523418"/>
                <a:gd name="connsiteY33" fmla="*/ 2140365 h 2743615"/>
                <a:gd name="connsiteX34" fmla="*/ 983168 w 5523418"/>
                <a:gd name="connsiteY34" fmla="*/ 2134015 h 2743615"/>
                <a:gd name="connsiteX35" fmla="*/ 1021268 w 5523418"/>
                <a:gd name="connsiteY35" fmla="*/ 2121315 h 2743615"/>
                <a:gd name="connsiteX36" fmla="*/ 1065718 w 5523418"/>
                <a:gd name="connsiteY36" fmla="*/ 2114965 h 2743615"/>
                <a:gd name="connsiteX37" fmla="*/ 1097468 w 5523418"/>
                <a:gd name="connsiteY37" fmla="*/ 2108615 h 2743615"/>
                <a:gd name="connsiteX38" fmla="*/ 1135568 w 5523418"/>
                <a:gd name="connsiteY38" fmla="*/ 2102265 h 2743615"/>
                <a:gd name="connsiteX39" fmla="*/ 1160968 w 5523418"/>
                <a:gd name="connsiteY39" fmla="*/ 2089565 h 2743615"/>
                <a:gd name="connsiteX40" fmla="*/ 1186368 w 5523418"/>
                <a:gd name="connsiteY40" fmla="*/ 2070515 h 2743615"/>
                <a:gd name="connsiteX41" fmla="*/ 1249868 w 5523418"/>
                <a:gd name="connsiteY41" fmla="*/ 2051465 h 2743615"/>
                <a:gd name="connsiteX42" fmla="*/ 1268918 w 5523418"/>
                <a:gd name="connsiteY42" fmla="*/ 2026065 h 2743615"/>
                <a:gd name="connsiteX43" fmla="*/ 1256218 w 5523418"/>
                <a:gd name="connsiteY43" fmla="*/ 1899065 h 2743615"/>
                <a:gd name="connsiteX44" fmla="*/ 1249868 w 5523418"/>
                <a:gd name="connsiteY44" fmla="*/ 1880015 h 2743615"/>
                <a:gd name="connsiteX45" fmla="*/ 1237168 w 5523418"/>
                <a:gd name="connsiteY45" fmla="*/ 1860965 h 2743615"/>
                <a:gd name="connsiteX46" fmla="*/ 1237168 w 5523418"/>
                <a:gd name="connsiteY46" fmla="*/ 1695865 h 2743615"/>
                <a:gd name="connsiteX47" fmla="*/ 1243518 w 5523418"/>
                <a:gd name="connsiteY47" fmla="*/ 1670465 h 2743615"/>
                <a:gd name="connsiteX48" fmla="*/ 1262568 w 5523418"/>
                <a:gd name="connsiteY48" fmla="*/ 1664115 h 2743615"/>
                <a:gd name="connsiteX49" fmla="*/ 1275268 w 5523418"/>
                <a:gd name="connsiteY49" fmla="*/ 1645065 h 2743615"/>
                <a:gd name="connsiteX50" fmla="*/ 1338768 w 5523418"/>
                <a:gd name="connsiteY50" fmla="*/ 1606965 h 2743615"/>
                <a:gd name="connsiteX51" fmla="*/ 1357818 w 5523418"/>
                <a:gd name="connsiteY51" fmla="*/ 1600615 h 2743615"/>
                <a:gd name="connsiteX52" fmla="*/ 1383218 w 5523418"/>
                <a:gd name="connsiteY52" fmla="*/ 1575215 h 2743615"/>
                <a:gd name="connsiteX53" fmla="*/ 1402268 w 5523418"/>
                <a:gd name="connsiteY53" fmla="*/ 1568865 h 2743615"/>
                <a:gd name="connsiteX54" fmla="*/ 1440368 w 5523418"/>
                <a:gd name="connsiteY54" fmla="*/ 1537115 h 2743615"/>
                <a:gd name="connsiteX55" fmla="*/ 1472118 w 5523418"/>
                <a:gd name="connsiteY55" fmla="*/ 1524415 h 2743615"/>
                <a:gd name="connsiteX56" fmla="*/ 1491168 w 5523418"/>
                <a:gd name="connsiteY56" fmla="*/ 1518065 h 2743615"/>
                <a:gd name="connsiteX57" fmla="*/ 1510218 w 5523418"/>
                <a:gd name="connsiteY57" fmla="*/ 1505365 h 2743615"/>
                <a:gd name="connsiteX58" fmla="*/ 1541968 w 5523418"/>
                <a:gd name="connsiteY58" fmla="*/ 1467265 h 2743615"/>
                <a:gd name="connsiteX59" fmla="*/ 1580068 w 5523418"/>
                <a:gd name="connsiteY59" fmla="*/ 1429165 h 2743615"/>
                <a:gd name="connsiteX60" fmla="*/ 1599118 w 5523418"/>
                <a:gd name="connsiteY60" fmla="*/ 1384715 h 2743615"/>
                <a:gd name="connsiteX61" fmla="*/ 1611818 w 5523418"/>
                <a:gd name="connsiteY61" fmla="*/ 1365665 h 2743615"/>
                <a:gd name="connsiteX62" fmla="*/ 1618168 w 5523418"/>
                <a:gd name="connsiteY62" fmla="*/ 1346615 h 2743615"/>
                <a:gd name="connsiteX63" fmla="*/ 1637218 w 5523418"/>
                <a:gd name="connsiteY63" fmla="*/ 1327565 h 2743615"/>
                <a:gd name="connsiteX64" fmla="*/ 1668968 w 5523418"/>
                <a:gd name="connsiteY64" fmla="*/ 1283115 h 2743615"/>
                <a:gd name="connsiteX65" fmla="*/ 1688018 w 5523418"/>
                <a:gd name="connsiteY65" fmla="*/ 1276765 h 2743615"/>
                <a:gd name="connsiteX66" fmla="*/ 1764218 w 5523418"/>
                <a:gd name="connsiteY66" fmla="*/ 1245015 h 2743615"/>
                <a:gd name="connsiteX67" fmla="*/ 1815018 w 5523418"/>
                <a:gd name="connsiteY67" fmla="*/ 1225965 h 2743615"/>
                <a:gd name="connsiteX68" fmla="*/ 1846768 w 5523418"/>
                <a:gd name="connsiteY68" fmla="*/ 1219615 h 2743615"/>
                <a:gd name="connsiteX69" fmla="*/ 1891218 w 5523418"/>
                <a:gd name="connsiteY69" fmla="*/ 1206915 h 2743615"/>
                <a:gd name="connsiteX70" fmla="*/ 1910268 w 5523418"/>
                <a:gd name="connsiteY70" fmla="*/ 1200565 h 2743615"/>
                <a:gd name="connsiteX71" fmla="*/ 1961068 w 5523418"/>
                <a:gd name="connsiteY71" fmla="*/ 1187865 h 2743615"/>
                <a:gd name="connsiteX72" fmla="*/ 2011868 w 5523418"/>
                <a:gd name="connsiteY72" fmla="*/ 1156115 h 2743615"/>
                <a:gd name="connsiteX73" fmla="*/ 2030918 w 5523418"/>
                <a:gd name="connsiteY73" fmla="*/ 1143415 h 2743615"/>
                <a:gd name="connsiteX74" fmla="*/ 2049968 w 5523418"/>
                <a:gd name="connsiteY74" fmla="*/ 1124365 h 2743615"/>
                <a:gd name="connsiteX75" fmla="*/ 2069018 w 5523418"/>
                <a:gd name="connsiteY75" fmla="*/ 1111665 h 2743615"/>
                <a:gd name="connsiteX76" fmla="*/ 2094418 w 5523418"/>
                <a:gd name="connsiteY76" fmla="*/ 1079915 h 2743615"/>
                <a:gd name="connsiteX77" fmla="*/ 2119818 w 5523418"/>
                <a:gd name="connsiteY77" fmla="*/ 1060865 h 2743615"/>
                <a:gd name="connsiteX78" fmla="*/ 2132518 w 5523418"/>
                <a:gd name="connsiteY78" fmla="*/ 1041815 h 2743615"/>
                <a:gd name="connsiteX79" fmla="*/ 2176968 w 5523418"/>
                <a:gd name="connsiteY79" fmla="*/ 1016415 h 2743615"/>
                <a:gd name="connsiteX80" fmla="*/ 2208718 w 5523418"/>
                <a:gd name="connsiteY80" fmla="*/ 978315 h 2743615"/>
                <a:gd name="connsiteX81" fmla="*/ 2234118 w 5523418"/>
                <a:gd name="connsiteY81" fmla="*/ 971965 h 2743615"/>
                <a:gd name="connsiteX82" fmla="*/ 2253168 w 5523418"/>
                <a:gd name="connsiteY82" fmla="*/ 965615 h 2743615"/>
                <a:gd name="connsiteX83" fmla="*/ 2272218 w 5523418"/>
                <a:gd name="connsiteY83" fmla="*/ 952915 h 2743615"/>
                <a:gd name="connsiteX84" fmla="*/ 2316668 w 5523418"/>
                <a:gd name="connsiteY84" fmla="*/ 933865 h 2743615"/>
                <a:gd name="connsiteX85" fmla="*/ 2348418 w 5523418"/>
                <a:gd name="connsiteY85" fmla="*/ 908465 h 2743615"/>
                <a:gd name="connsiteX86" fmla="*/ 2354768 w 5523418"/>
                <a:gd name="connsiteY86" fmla="*/ 889415 h 2743615"/>
                <a:gd name="connsiteX87" fmla="*/ 2450018 w 5523418"/>
                <a:gd name="connsiteY87" fmla="*/ 838615 h 2743615"/>
                <a:gd name="connsiteX88" fmla="*/ 2500818 w 5523418"/>
                <a:gd name="connsiteY88" fmla="*/ 819565 h 2743615"/>
                <a:gd name="connsiteX89" fmla="*/ 2538918 w 5523418"/>
                <a:gd name="connsiteY89" fmla="*/ 800515 h 2743615"/>
                <a:gd name="connsiteX90" fmla="*/ 2583368 w 5523418"/>
                <a:gd name="connsiteY90" fmla="*/ 787815 h 2743615"/>
                <a:gd name="connsiteX91" fmla="*/ 2646868 w 5523418"/>
                <a:gd name="connsiteY91" fmla="*/ 756065 h 2743615"/>
                <a:gd name="connsiteX92" fmla="*/ 2723068 w 5523418"/>
                <a:gd name="connsiteY92" fmla="*/ 743365 h 2743615"/>
                <a:gd name="connsiteX93" fmla="*/ 2780218 w 5523418"/>
                <a:gd name="connsiteY93" fmla="*/ 724315 h 2743615"/>
                <a:gd name="connsiteX94" fmla="*/ 2831018 w 5523418"/>
                <a:gd name="connsiteY94" fmla="*/ 717965 h 2743615"/>
                <a:gd name="connsiteX95" fmla="*/ 2907218 w 5523418"/>
                <a:gd name="connsiteY95" fmla="*/ 705265 h 2743615"/>
                <a:gd name="connsiteX96" fmla="*/ 3059618 w 5523418"/>
                <a:gd name="connsiteY96" fmla="*/ 698915 h 2743615"/>
                <a:gd name="connsiteX97" fmla="*/ 3104068 w 5523418"/>
                <a:gd name="connsiteY97" fmla="*/ 686215 h 2743615"/>
                <a:gd name="connsiteX98" fmla="*/ 3123118 w 5523418"/>
                <a:gd name="connsiteY98" fmla="*/ 679865 h 2743615"/>
                <a:gd name="connsiteX99" fmla="*/ 3173918 w 5523418"/>
                <a:gd name="connsiteY99" fmla="*/ 673515 h 2743615"/>
                <a:gd name="connsiteX100" fmla="*/ 3250118 w 5523418"/>
                <a:gd name="connsiteY100" fmla="*/ 660815 h 2743615"/>
                <a:gd name="connsiteX101" fmla="*/ 3250118 w 5523418"/>
                <a:gd name="connsiteY101" fmla="*/ 660815 h 2743615"/>
                <a:gd name="connsiteX102" fmla="*/ 3281868 w 5523418"/>
                <a:gd name="connsiteY102" fmla="*/ 654465 h 2743615"/>
                <a:gd name="connsiteX103" fmla="*/ 3319968 w 5523418"/>
                <a:gd name="connsiteY103" fmla="*/ 648115 h 2743615"/>
                <a:gd name="connsiteX104" fmla="*/ 3408868 w 5523418"/>
                <a:gd name="connsiteY104" fmla="*/ 629065 h 2743615"/>
                <a:gd name="connsiteX105" fmla="*/ 3510468 w 5523418"/>
                <a:gd name="connsiteY105" fmla="*/ 616365 h 2743615"/>
                <a:gd name="connsiteX106" fmla="*/ 3739068 w 5523418"/>
                <a:gd name="connsiteY106" fmla="*/ 603665 h 2743615"/>
                <a:gd name="connsiteX107" fmla="*/ 4075618 w 5523418"/>
                <a:gd name="connsiteY107" fmla="*/ 584615 h 2743615"/>
                <a:gd name="connsiteX108" fmla="*/ 4348668 w 5523418"/>
                <a:gd name="connsiteY108" fmla="*/ 578265 h 2743615"/>
                <a:gd name="connsiteX109" fmla="*/ 4424868 w 5523418"/>
                <a:gd name="connsiteY109" fmla="*/ 565565 h 2743615"/>
                <a:gd name="connsiteX110" fmla="*/ 4443918 w 5523418"/>
                <a:gd name="connsiteY110" fmla="*/ 552865 h 2743615"/>
                <a:gd name="connsiteX111" fmla="*/ 4469318 w 5523418"/>
                <a:gd name="connsiteY111" fmla="*/ 521115 h 2743615"/>
                <a:gd name="connsiteX112" fmla="*/ 4482018 w 5523418"/>
                <a:gd name="connsiteY112" fmla="*/ 502065 h 2743615"/>
                <a:gd name="connsiteX113" fmla="*/ 4501068 w 5523418"/>
                <a:gd name="connsiteY113" fmla="*/ 483015 h 2743615"/>
                <a:gd name="connsiteX114" fmla="*/ 4513768 w 5523418"/>
                <a:gd name="connsiteY114" fmla="*/ 463965 h 2743615"/>
                <a:gd name="connsiteX115" fmla="*/ 4539168 w 5523418"/>
                <a:gd name="connsiteY115" fmla="*/ 457615 h 2743615"/>
                <a:gd name="connsiteX116" fmla="*/ 4558218 w 5523418"/>
                <a:gd name="connsiteY116" fmla="*/ 451265 h 2743615"/>
                <a:gd name="connsiteX117" fmla="*/ 4596318 w 5523418"/>
                <a:gd name="connsiteY117" fmla="*/ 444915 h 2743615"/>
                <a:gd name="connsiteX118" fmla="*/ 4678868 w 5523418"/>
                <a:gd name="connsiteY118" fmla="*/ 419515 h 2743615"/>
                <a:gd name="connsiteX119" fmla="*/ 4704268 w 5523418"/>
                <a:gd name="connsiteY119" fmla="*/ 406815 h 2743615"/>
                <a:gd name="connsiteX120" fmla="*/ 4729668 w 5523418"/>
                <a:gd name="connsiteY120" fmla="*/ 368715 h 2743615"/>
                <a:gd name="connsiteX121" fmla="*/ 4748718 w 5523418"/>
                <a:gd name="connsiteY121" fmla="*/ 324265 h 2743615"/>
                <a:gd name="connsiteX122" fmla="*/ 4755068 w 5523418"/>
                <a:gd name="connsiteY122" fmla="*/ 305215 h 2743615"/>
                <a:gd name="connsiteX123" fmla="*/ 4761418 w 5523418"/>
                <a:gd name="connsiteY123" fmla="*/ 254415 h 2743615"/>
                <a:gd name="connsiteX124" fmla="*/ 4780468 w 5523418"/>
                <a:gd name="connsiteY124" fmla="*/ 222665 h 2743615"/>
                <a:gd name="connsiteX125" fmla="*/ 4786818 w 5523418"/>
                <a:gd name="connsiteY125" fmla="*/ 197265 h 2743615"/>
                <a:gd name="connsiteX126" fmla="*/ 4799518 w 5523418"/>
                <a:gd name="connsiteY126" fmla="*/ 178215 h 2743615"/>
                <a:gd name="connsiteX127" fmla="*/ 4824918 w 5523418"/>
                <a:gd name="connsiteY127" fmla="*/ 121065 h 2743615"/>
                <a:gd name="connsiteX128" fmla="*/ 4850318 w 5523418"/>
                <a:gd name="connsiteY128" fmla="*/ 108365 h 2743615"/>
                <a:gd name="connsiteX129" fmla="*/ 4888418 w 5523418"/>
                <a:gd name="connsiteY129" fmla="*/ 95665 h 2743615"/>
                <a:gd name="connsiteX130" fmla="*/ 5148768 w 5523418"/>
                <a:gd name="connsiteY130" fmla="*/ 102015 h 2743615"/>
                <a:gd name="connsiteX131" fmla="*/ 5167818 w 5523418"/>
                <a:gd name="connsiteY131" fmla="*/ 89315 h 2743615"/>
                <a:gd name="connsiteX132" fmla="*/ 5205918 w 5523418"/>
                <a:gd name="connsiteY132" fmla="*/ 70265 h 2743615"/>
                <a:gd name="connsiteX133" fmla="*/ 5237668 w 5523418"/>
                <a:gd name="connsiteY133" fmla="*/ 63915 h 2743615"/>
                <a:gd name="connsiteX134" fmla="*/ 5358318 w 5523418"/>
                <a:gd name="connsiteY134" fmla="*/ 44865 h 2743615"/>
                <a:gd name="connsiteX135" fmla="*/ 5428168 w 5523418"/>
                <a:gd name="connsiteY135" fmla="*/ 25815 h 2743615"/>
                <a:gd name="connsiteX136" fmla="*/ 5459918 w 5523418"/>
                <a:gd name="connsiteY136" fmla="*/ 13115 h 2743615"/>
                <a:gd name="connsiteX137" fmla="*/ 5485318 w 5523418"/>
                <a:gd name="connsiteY137" fmla="*/ 6765 h 2743615"/>
                <a:gd name="connsiteX138" fmla="*/ 5523418 w 5523418"/>
                <a:gd name="connsiteY138" fmla="*/ 415 h 27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523418" h="2743615">
                  <a:moveTo>
                    <a:pt x="5268" y="2743615"/>
                  </a:moveTo>
                  <a:cubicBezTo>
                    <a:pt x="19201" y="2646085"/>
                    <a:pt x="0" y="2734831"/>
                    <a:pt x="24318" y="2680115"/>
                  </a:cubicBezTo>
                  <a:cubicBezTo>
                    <a:pt x="29755" y="2667882"/>
                    <a:pt x="31031" y="2653989"/>
                    <a:pt x="37018" y="2642015"/>
                  </a:cubicBezTo>
                  <a:cubicBezTo>
                    <a:pt x="56909" y="2602234"/>
                    <a:pt x="41291" y="2629683"/>
                    <a:pt x="68768" y="2591215"/>
                  </a:cubicBezTo>
                  <a:cubicBezTo>
                    <a:pt x="73204" y="2585005"/>
                    <a:pt x="76072" y="2577561"/>
                    <a:pt x="81468" y="2572165"/>
                  </a:cubicBezTo>
                  <a:cubicBezTo>
                    <a:pt x="86864" y="2566769"/>
                    <a:pt x="94168" y="2563698"/>
                    <a:pt x="100518" y="2559465"/>
                  </a:cubicBezTo>
                  <a:cubicBezTo>
                    <a:pt x="133759" y="2476364"/>
                    <a:pt x="91603" y="2569663"/>
                    <a:pt x="132268" y="2508665"/>
                  </a:cubicBezTo>
                  <a:cubicBezTo>
                    <a:pt x="135981" y="2503096"/>
                    <a:pt x="135625" y="2495602"/>
                    <a:pt x="138618" y="2489615"/>
                  </a:cubicBezTo>
                  <a:cubicBezTo>
                    <a:pt x="142031" y="2482789"/>
                    <a:pt x="147532" y="2477191"/>
                    <a:pt x="151318" y="2470565"/>
                  </a:cubicBezTo>
                  <a:cubicBezTo>
                    <a:pt x="156014" y="2462346"/>
                    <a:pt x="157958" y="2452437"/>
                    <a:pt x="164018" y="2445165"/>
                  </a:cubicBezTo>
                  <a:cubicBezTo>
                    <a:pt x="168904" y="2439302"/>
                    <a:pt x="176718" y="2436698"/>
                    <a:pt x="183068" y="2432465"/>
                  </a:cubicBezTo>
                  <a:cubicBezTo>
                    <a:pt x="188233" y="2416971"/>
                    <a:pt x="189808" y="2406675"/>
                    <a:pt x="202118" y="2394365"/>
                  </a:cubicBezTo>
                  <a:cubicBezTo>
                    <a:pt x="207514" y="2388969"/>
                    <a:pt x="214818" y="2385898"/>
                    <a:pt x="221168" y="2381665"/>
                  </a:cubicBezTo>
                  <a:cubicBezTo>
                    <a:pt x="223285" y="2375315"/>
                    <a:pt x="223805" y="2368184"/>
                    <a:pt x="227518" y="2362615"/>
                  </a:cubicBezTo>
                  <a:cubicBezTo>
                    <a:pt x="242484" y="2340167"/>
                    <a:pt x="249897" y="2344108"/>
                    <a:pt x="271968" y="2330865"/>
                  </a:cubicBezTo>
                  <a:cubicBezTo>
                    <a:pt x="285056" y="2323012"/>
                    <a:pt x="295588" y="2310292"/>
                    <a:pt x="310068" y="2305465"/>
                  </a:cubicBezTo>
                  <a:cubicBezTo>
                    <a:pt x="322768" y="2301232"/>
                    <a:pt x="336194" y="2298752"/>
                    <a:pt x="348168" y="2292765"/>
                  </a:cubicBezTo>
                  <a:cubicBezTo>
                    <a:pt x="366341" y="2283678"/>
                    <a:pt x="373931" y="2278387"/>
                    <a:pt x="392618" y="2273715"/>
                  </a:cubicBezTo>
                  <a:cubicBezTo>
                    <a:pt x="403089" y="2271097"/>
                    <a:pt x="413832" y="2269706"/>
                    <a:pt x="424368" y="2267365"/>
                  </a:cubicBezTo>
                  <a:cubicBezTo>
                    <a:pt x="432887" y="2265472"/>
                    <a:pt x="441249" y="2262908"/>
                    <a:pt x="449768" y="2261015"/>
                  </a:cubicBezTo>
                  <a:cubicBezTo>
                    <a:pt x="460304" y="2258674"/>
                    <a:pt x="471047" y="2257283"/>
                    <a:pt x="481518" y="2254665"/>
                  </a:cubicBezTo>
                  <a:cubicBezTo>
                    <a:pt x="488012" y="2253042"/>
                    <a:pt x="494132" y="2250154"/>
                    <a:pt x="500568" y="2248315"/>
                  </a:cubicBezTo>
                  <a:cubicBezTo>
                    <a:pt x="508959" y="2245917"/>
                    <a:pt x="517577" y="2244363"/>
                    <a:pt x="525968" y="2241965"/>
                  </a:cubicBezTo>
                  <a:cubicBezTo>
                    <a:pt x="547985" y="2235674"/>
                    <a:pt x="552165" y="2231862"/>
                    <a:pt x="576768" y="2222915"/>
                  </a:cubicBezTo>
                  <a:cubicBezTo>
                    <a:pt x="589349" y="2218340"/>
                    <a:pt x="601741" y="2212840"/>
                    <a:pt x="614868" y="2210215"/>
                  </a:cubicBezTo>
                  <a:cubicBezTo>
                    <a:pt x="625451" y="2208098"/>
                    <a:pt x="636082" y="2206206"/>
                    <a:pt x="646618" y="2203865"/>
                  </a:cubicBezTo>
                  <a:cubicBezTo>
                    <a:pt x="655137" y="2201972"/>
                    <a:pt x="663460" y="2199227"/>
                    <a:pt x="672018" y="2197515"/>
                  </a:cubicBezTo>
                  <a:cubicBezTo>
                    <a:pt x="684643" y="2194990"/>
                    <a:pt x="697627" y="2194288"/>
                    <a:pt x="710118" y="2191165"/>
                  </a:cubicBezTo>
                  <a:cubicBezTo>
                    <a:pt x="723105" y="2187918"/>
                    <a:pt x="735518" y="2182698"/>
                    <a:pt x="748218" y="2178465"/>
                  </a:cubicBezTo>
                  <a:lnTo>
                    <a:pt x="767268" y="2172115"/>
                  </a:lnTo>
                  <a:cubicBezTo>
                    <a:pt x="773618" y="2169998"/>
                    <a:pt x="779692" y="2166712"/>
                    <a:pt x="786318" y="2165765"/>
                  </a:cubicBezTo>
                  <a:lnTo>
                    <a:pt x="830768" y="2159415"/>
                  </a:lnTo>
                  <a:cubicBezTo>
                    <a:pt x="864809" y="2148068"/>
                    <a:pt x="835592" y="2156932"/>
                    <a:pt x="881568" y="2146715"/>
                  </a:cubicBezTo>
                  <a:cubicBezTo>
                    <a:pt x="890087" y="2144822"/>
                    <a:pt x="898308" y="2141447"/>
                    <a:pt x="906968" y="2140365"/>
                  </a:cubicBezTo>
                  <a:cubicBezTo>
                    <a:pt x="932259" y="2137204"/>
                    <a:pt x="957768" y="2136132"/>
                    <a:pt x="983168" y="2134015"/>
                  </a:cubicBezTo>
                  <a:cubicBezTo>
                    <a:pt x="995868" y="2129782"/>
                    <a:pt x="1008016" y="2123208"/>
                    <a:pt x="1021268" y="2121315"/>
                  </a:cubicBezTo>
                  <a:cubicBezTo>
                    <a:pt x="1036085" y="2119198"/>
                    <a:pt x="1050955" y="2117426"/>
                    <a:pt x="1065718" y="2114965"/>
                  </a:cubicBezTo>
                  <a:cubicBezTo>
                    <a:pt x="1076364" y="2113191"/>
                    <a:pt x="1086849" y="2110546"/>
                    <a:pt x="1097468" y="2108615"/>
                  </a:cubicBezTo>
                  <a:cubicBezTo>
                    <a:pt x="1110136" y="2106312"/>
                    <a:pt x="1122868" y="2104382"/>
                    <a:pt x="1135568" y="2102265"/>
                  </a:cubicBezTo>
                  <a:cubicBezTo>
                    <a:pt x="1144035" y="2098032"/>
                    <a:pt x="1152941" y="2094582"/>
                    <a:pt x="1160968" y="2089565"/>
                  </a:cubicBezTo>
                  <a:cubicBezTo>
                    <a:pt x="1169943" y="2083956"/>
                    <a:pt x="1176902" y="2075248"/>
                    <a:pt x="1186368" y="2070515"/>
                  </a:cubicBezTo>
                  <a:cubicBezTo>
                    <a:pt x="1201828" y="2062785"/>
                    <a:pt x="1231638" y="2056023"/>
                    <a:pt x="1249868" y="2051465"/>
                  </a:cubicBezTo>
                  <a:cubicBezTo>
                    <a:pt x="1256218" y="2042998"/>
                    <a:pt x="1268477" y="2036639"/>
                    <a:pt x="1268918" y="2026065"/>
                  </a:cubicBezTo>
                  <a:cubicBezTo>
                    <a:pt x="1270689" y="1983557"/>
                    <a:pt x="1261721" y="1941252"/>
                    <a:pt x="1256218" y="1899065"/>
                  </a:cubicBezTo>
                  <a:cubicBezTo>
                    <a:pt x="1255352" y="1892428"/>
                    <a:pt x="1252861" y="1886002"/>
                    <a:pt x="1249868" y="1880015"/>
                  </a:cubicBezTo>
                  <a:cubicBezTo>
                    <a:pt x="1246455" y="1873189"/>
                    <a:pt x="1241401" y="1867315"/>
                    <a:pt x="1237168" y="1860965"/>
                  </a:cubicBezTo>
                  <a:cubicBezTo>
                    <a:pt x="1231759" y="1769016"/>
                    <a:pt x="1225738" y="1770157"/>
                    <a:pt x="1237168" y="1695865"/>
                  </a:cubicBezTo>
                  <a:cubicBezTo>
                    <a:pt x="1238495" y="1687239"/>
                    <a:pt x="1238066" y="1677280"/>
                    <a:pt x="1243518" y="1670465"/>
                  </a:cubicBezTo>
                  <a:cubicBezTo>
                    <a:pt x="1247699" y="1665238"/>
                    <a:pt x="1256218" y="1666232"/>
                    <a:pt x="1262568" y="1664115"/>
                  </a:cubicBezTo>
                  <a:cubicBezTo>
                    <a:pt x="1266801" y="1657765"/>
                    <a:pt x="1269525" y="1650091"/>
                    <a:pt x="1275268" y="1645065"/>
                  </a:cubicBezTo>
                  <a:cubicBezTo>
                    <a:pt x="1289714" y="1632425"/>
                    <a:pt x="1319270" y="1615321"/>
                    <a:pt x="1338768" y="1606965"/>
                  </a:cubicBezTo>
                  <a:cubicBezTo>
                    <a:pt x="1344920" y="1604328"/>
                    <a:pt x="1351468" y="1602732"/>
                    <a:pt x="1357818" y="1600615"/>
                  </a:cubicBezTo>
                  <a:cubicBezTo>
                    <a:pt x="1366285" y="1592148"/>
                    <a:pt x="1373475" y="1582175"/>
                    <a:pt x="1383218" y="1575215"/>
                  </a:cubicBezTo>
                  <a:cubicBezTo>
                    <a:pt x="1388665" y="1571324"/>
                    <a:pt x="1396699" y="1572578"/>
                    <a:pt x="1402268" y="1568865"/>
                  </a:cubicBezTo>
                  <a:cubicBezTo>
                    <a:pt x="1444399" y="1540778"/>
                    <a:pt x="1398817" y="1557890"/>
                    <a:pt x="1440368" y="1537115"/>
                  </a:cubicBezTo>
                  <a:cubicBezTo>
                    <a:pt x="1450563" y="1532017"/>
                    <a:pt x="1461445" y="1528417"/>
                    <a:pt x="1472118" y="1524415"/>
                  </a:cubicBezTo>
                  <a:cubicBezTo>
                    <a:pt x="1478385" y="1522065"/>
                    <a:pt x="1485181" y="1521058"/>
                    <a:pt x="1491168" y="1518065"/>
                  </a:cubicBezTo>
                  <a:cubicBezTo>
                    <a:pt x="1497994" y="1514652"/>
                    <a:pt x="1503868" y="1509598"/>
                    <a:pt x="1510218" y="1505365"/>
                  </a:cubicBezTo>
                  <a:cubicBezTo>
                    <a:pt x="1538287" y="1463261"/>
                    <a:pt x="1505298" y="1510046"/>
                    <a:pt x="1541968" y="1467265"/>
                  </a:cubicBezTo>
                  <a:cubicBezTo>
                    <a:pt x="1573473" y="1430509"/>
                    <a:pt x="1546532" y="1451522"/>
                    <a:pt x="1580068" y="1429165"/>
                  </a:cubicBezTo>
                  <a:cubicBezTo>
                    <a:pt x="1587192" y="1407793"/>
                    <a:pt x="1586563" y="1406686"/>
                    <a:pt x="1599118" y="1384715"/>
                  </a:cubicBezTo>
                  <a:cubicBezTo>
                    <a:pt x="1602904" y="1378089"/>
                    <a:pt x="1608405" y="1372491"/>
                    <a:pt x="1611818" y="1365665"/>
                  </a:cubicBezTo>
                  <a:cubicBezTo>
                    <a:pt x="1614811" y="1359678"/>
                    <a:pt x="1614455" y="1352184"/>
                    <a:pt x="1618168" y="1346615"/>
                  </a:cubicBezTo>
                  <a:cubicBezTo>
                    <a:pt x="1623149" y="1339143"/>
                    <a:pt x="1631469" y="1334464"/>
                    <a:pt x="1637218" y="1327565"/>
                  </a:cubicBezTo>
                  <a:cubicBezTo>
                    <a:pt x="1647747" y="1314930"/>
                    <a:pt x="1656490" y="1293513"/>
                    <a:pt x="1668968" y="1283115"/>
                  </a:cubicBezTo>
                  <a:cubicBezTo>
                    <a:pt x="1674110" y="1278830"/>
                    <a:pt x="1681668" y="1278882"/>
                    <a:pt x="1688018" y="1276765"/>
                  </a:cubicBezTo>
                  <a:cubicBezTo>
                    <a:pt x="1714289" y="1237359"/>
                    <a:pt x="1688717" y="1265987"/>
                    <a:pt x="1764218" y="1245015"/>
                  </a:cubicBezTo>
                  <a:cubicBezTo>
                    <a:pt x="1781643" y="1240175"/>
                    <a:pt x="1797733" y="1231283"/>
                    <a:pt x="1815018" y="1225965"/>
                  </a:cubicBezTo>
                  <a:cubicBezTo>
                    <a:pt x="1825334" y="1222791"/>
                    <a:pt x="1836297" y="1222233"/>
                    <a:pt x="1846768" y="1219615"/>
                  </a:cubicBezTo>
                  <a:cubicBezTo>
                    <a:pt x="1861717" y="1215878"/>
                    <a:pt x="1876458" y="1211343"/>
                    <a:pt x="1891218" y="1206915"/>
                  </a:cubicBezTo>
                  <a:cubicBezTo>
                    <a:pt x="1897629" y="1204992"/>
                    <a:pt x="1903810" y="1202326"/>
                    <a:pt x="1910268" y="1200565"/>
                  </a:cubicBezTo>
                  <a:cubicBezTo>
                    <a:pt x="1927107" y="1195972"/>
                    <a:pt x="1945456" y="1195671"/>
                    <a:pt x="1961068" y="1187865"/>
                  </a:cubicBezTo>
                  <a:cubicBezTo>
                    <a:pt x="2000849" y="1167974"/>
                    <a:pt x="1973400" y="1183592"/>
                    <a:pt x="2011868" y="1156115"/>
                  </a:cubicBezTo>
                  <a:cubicBezTo>
                    <a:pt x="2018078" y="1151679"/>
                    <a:pt x="2025055" y="1148301"/>
                    <a:pt x="2030918" y="1143415"/>
                  </a:cubicBezTo>
                  <a:cubicBezTo>
                    <a:pt x="2037817" y="1137666"/>
                    <a:pt x="2043069" y="1130114"/>
                    <a:pt x="2049968" y="1124365"/>
                  </a:cubicBezTo>
                  <a:cubicBezTo>
                    <a:pt x="2055831" y="1119479"/>
                    <a:pt x="2063622" y="1117061"/>
                    <a:pt x="2069018" y="1111665"/>
                  </a:cubicBezTo>
                  <a:cubicBezTo>
                    <a:pt x="2078602" y="1102081"/>
                    <a:pt x="2084834" y="1089499"/>
                    <a:pt x="2094418" y="1079915"/>
                  </a:cubicBezTo>
                  <a:cubicBezTo>
                    <a:pt x="2101902" y="1072431"/>
                    <a:pt x="2112334" y="1068349"/>
                    <a:pt x="2119818" y="1060865"/>
                  </a:cubicBezTo>
                  <a:cubicBezTo>
                    <a:pt x="2125214" y="1055469"/>
                    <a:pt x="2127122" y="1047211"/>
                    <a:pt x="2132518" y="1041815"/>
                  </a:cubicBezTo>
                  <a:cubicBezTo>
                    <a:pt x="2141493" y="1032840"/>
                    <a:pt x="2167007" y="1021395"/>
                    <a:pt x="2176968" y="1016415"/>
                  </a:cubicBezTo>
                  <a:cubicBezTo>
                    <a:pt x="2187551" y="1003715"/>
                    <a:pt x="2195669" y="988464"/>
                    <a:pt x="2208718" y="978315"/>
                  </a:cubicBezTo>
                  <a:cubicBezTo>
                    <a:pt x="2215607" y="972957"/>
                    <a:pt x="2225727" y="974363"/>
                    <a:pt x="2234118" y="971965"/>
                  </a:cubicBezTo>
                  <a:cubicBezTo>
                    <a:pt x="2240554" y="970126"/>
                    <a:pt x="2247181" y="968608"/>
                    <a:pt x="2253168" y="965615"/>
                  </a:cubicBezTo>
                  <a:cubicBezTo>
                    <a:pt x="2259994" y="962202"/>
                    <a:pt x="2265392" y="956328"/>
                    <a:pt x="2272218" y="952915"/>
                  </a:cubicBezTo>
                  <a:cubicBezTo>
                    <a:pt x="2306085" y="935982"/>
                    <a:pt x="2277027" y="960292"/>
                    <a:pt x="2316668" y="933865"/>
                  </a:cubicBezTo>
                  <a:cubicBezTo>
                    <a:pt x="2327945" y="926347"/>
                    <a:pt x="2337835" y="916932"/>
                    <a:pt x="2348418" y="908465"/>
                  </a:cubicBezTo>
                  <a:cubicBezTo>
                    <a:pt x="2350535" y="902115"/>
                    <a:pt x="2350035" y="894148"/>
                    <a:pt x="2354768" y="889415"/>
                  </a:cubicBezTo>
                  <a:cubicBezTo>
                    <a:pt x="2395801" y="848382"/>
                    <a:pt x="2401301" y="852534"/>
                    <a:pt x="2450018" y="838615"/>
                  </a:cubicBezTo>
                  <a:cubicBezTo>
                    <a:pt x="2493029" y="809941"/>
                    <a:pt x="2440398" y="841536"/>
                    <a:pt x="2500818" y="819565"/>
                  </a:cubicBezTo>
                  <a:cubicBezTo>
                    <a:pt x="2514162" y="814713"/>
                    <a:pt x="2525665" y="805612"/>
                    <a:pt x="2538918" y="800515"/>
                  </a:cubicBezTo>
                  <a:cubicBezTo>
                    <a:pt x="2553300" y="794983"/>
                    <a:pt x="2569119" y="793682"/>
                    <a:pt x="2583368" y="787815"/>
                  </a:cubicBezTo>
                  <a:cubicBezTo>
                    <a:pt x="2605251" y="778805"/>
                    <a:pt x="2623441" y="759412"/>
                    <a:pt x="2646868" y="756065"/>
                  </a:cubicBezTo>
                  <a:cubicBezTo>
                    <a:pt x="2661032" y="754042"/>
                    <a:pt x="2706186" y="748430"/>
                    <a:pt x="2723068" y="743365"/>
                  </a:cubicBezTo>
                  <a:cubicBezTo>
                    <a:pt x="2763050" y="731371"/>
                    <a:pt x="2743661" y="730408"/>
                    <a:pt x="2780218" y="724315"/>
                  </a:cubicBezTo>
                  <a:cubicBezTo>
                    <a:pt x="2797051" y="721510"/>
                    <a:pt x="2814142" y="720496"/>
                    <a:pt x="2831018" y="717965"/>
                  </a:cubicBezTo>
                  <a:cubicBezTo>
                    <a:pt x="2856483" y="714145"/>
                    <a:pt x="2881490" y="706337"/>
                    <a:pt x="2907218" y="705265"/>
                  </a:cubicBezTo>
                  <a:lnTo>
                    <a:pt x="3059618" y="698915"/>
                  </a:lnTo>
                  <a:lnTo>
                    <a:pt x="3104068" y="686215"/>
                  </a:lnTo>
                  <a:cubicBezTo>
                    <a:pt x="3110479" y="684292"/>
                    <a:pt x="3116532" y="681062"/>
                    <a:pt x="3123118" y="679865"/>
                  </a:cubicBezTo>
                  <a:cubicBezTo>
                    <a:pt x="3139908" y="676812"/>
                    <a:pt x="3157042" y="676046"/>
                    <a:pt x="3173918" y="673515"/>
                  </a:cubicBezTo>
                  <a:cubicBezTo>
                    <a:pt x="3199383" y="669695"/>
                    <a:pt x="3224718" y="665048"/>
                    <a:pt x="3250118" y="660815"/>
                  </a:cubicBezTo>
                  <a:lnTo>
                    <a:pt x="3250118" y="660815"/>
                  </a:lnTo>
                  <a:lnTo>
                    <a:pt x="3281868" y="654465"/>
                  </a:lnTo>
                  <a:cubicBezTo>
                    <a:pt x="3294536" y="652162"/>
                    <a:pt x="3307343" y="650640"/>
                    <a:pt x="3319968" y="648115"/>
                  </a:cubicBezTo>
                  <a:cubicBezTo>
                    <a:pt x="3349686" y="642171"/>
                    <a:pt x="3378796" y="632824"/>
                    <a:pt x="3408868" y="629065"/>
                  </a:cubicBezTo>
                  <a:cubicBezTo>
                    <a:pt x="3442735" y="624832"/>
                    <a:pt x="3476507" y="619761"/>
                    <a:pt x="3510468" y="616365"/>
                  </a:cubicBezTo>
                  <a:cubicBezTo>
                    <a:pt x="3574942" y="609918"/>
                    <a:pt x="3680970" y="606306"/>
                    <a:pt x="3739068" y="603665"/>
                  </a:cubicBezTo>
                  <a:cubicBezTo>
                    <a:pt x="3880089" y="587996"/>
                    <a:pt x="3819817" y="593436"/>
                    <a:pt x="4075618" y="584615"/>
                  </a:cubicBezTo>
                  <a:cubicBezTo>
                    <a:pt x="4166605" y="581478"/>
                    <a:pt x="4257651" y="580382"/>
                    <a:pt x="4348668" y="578265"/>
                  </a:cubicBezTo>
                  <a:cubicBezTo>
                    <a:pt x="4359869" y="576865"/>
                    <a:pt x="4407592" y="572969"/>
                    <a:pt x="4424868" y="565565"/>
                  </a:cubicBezTo>
                  <a:cubicBezTo>
                    <a:pt x="4431883" y="562559"/>
                    <a:pt x="4437568" y="557098"/>
                    <a:pt x="4443918" y="552865"/>
                  </a:cubicBezTo>
                  <a:cubicBezTo>
                    <a:pt x="4457088" y="500185"/>
                    <a:pt x="4438003" y="546167"/>
                    <a:pt x="4469318" y="521115"/>
                  </a:cubicBezTo>
                  <a:cubicBezTo>
                    <a:pt x="4475277" y="516347"/>
                    <a:pt x="4477132" y="507928"/>
                    <a:pt x="4482018" y="502065"/>
                  </a:cubicBezTo>
                  <a:cubicBezTo>
                    <a:pt x="4487767" y="495166"/>
                    <a:pt x="4495319" y="489914"/>
                    <a:pt x="4501068" y="483015"/>
                  </a:cubicBezTo>
                  <a:cubicBezTo>
                    <a:pt x="4505954" y="477152"/>
                    <a:pt x="4507418" y="468198"/>
                    <a:pt x="4513768" y="463965"/>
                  </a:cubicBezTo>
                  <a:cubicBezTo>
                    <a:pt x="4521030" y="459124"/>
                    <a:pt x="4530777" y="460013"/>
                    <a:pt x="4539168" y="457615"/>
                  </a:cubicBezTo>
                  <a:cubicBezTo>
                    <a:pt x="4545604" y="455776"/>
                    <a:pt x="4551684" y="452717"/>
                    <a:pt x="4558218" y="451265"/>
                  </a:cubicBezTo>
                  <a:cubicBezTo>
                    <a:pt x="4570787" y="448472"/>
                    <a:pt x="4583773" y="447810"/>
                    <a:pt x="4596318" y="444915"/>
                  </a:cubicBezTo>
                  <a:cubicBezTo>
                    <a:pt x="4604375" y="443056"/>
                    <a:pt x="4668948" y="424475"/>
                    <a:pt x="4678868" y="419515"/>
                  </a:cubicBezTo>
                  <a:lnTo>
                    <a:pt x="4704268" y="406815"/>
                  </a:lnTo>
                  <a:cubicBezTo>
                    <a:pt x="4712735" y="394115"/>
                    <a:pt x="4724841" y="383195"/>
                    <a:pt x="4729668" y="368715"/>
                  </a:cubicBezTo>
                  <a:cubicBezTo>
                    <a:pt x="4744560" y="324039"/>
                    <a:pt x="4725178" y="379192"/>
                    <a:pt x="4748718" y="324265"/>
                  </a:cubicBezTo>
                  <a:cubicBezTo>
                    <a:pt x="4751355" y="318113"/>
                    <a:pt x="4752951" y="311565"/>
                    <a:pt x="4755068" y="305215"/>
                  </a:cubicBezTo>
                  <a:cubicBezTo>
                    <a:pt x="4757185" y="288282"/>
                    <a:pt x="4756399" y="270725"/>
                    <a:pt x="4761418" y="254415"/>
                  </a:cubicBezTo>
                  <a:cubicBezTo>
                    <a:pt x="4765048" y="242619"/>
                    <a:pt x="4775455" y="233943"/>
                    <a:pt x="4780468" y="222665"/>
                  </a:cubicBezTo>
                  <a:cubicBezTo>
                    <a:pt x="4784012" y="214690"/>
                    <a:pt x="4783380" y="205287"/>
                    <a:pt x="4786818" y="197265"/>
                  </a:cubicBezTo>
                  <a:cubicBezTo>
                    <a:pt x="4789824" y="190250"/>
                    <a:pt x="4796418" y="185189"/>
                    <a:pt x="4799518" y="178215"/>
                  </a:cubicBezTo>
                  <a:cubicBezTo>
                    <a:pt x="4806019" y="163587"/>
                    <a:pt x="4809702" y="133745"/>
                    <a:pt x="4824918" y="121065"/>
                  </a:cubicBezTo>
                  <a:cubicBezTo>
                    <a:pt x="4832190" y="115005"/>
                    <a:pt x="4841529" y="111881"/>
                    <a:pt x="4850318" y="108365"/>
                  </a:cubicBezTo>
                  <a:cubicBezTo>
                    <a:pt x="4862747" y="103393"/>
                    <a:pt x="4888418" y="95665"/>
                    <a:pt x="4888418" y="95665"/>
                  </a:cubicBezTo>
                  <a:cubicBezTo>
                    <a:pt x="4896489" y="96154"/>
                    <a:pt x="5081817" y="120274"/>
                    <a:pt x="5148768" y="102015"/>
                  </a:cubicBezTo>
                  <a:cubicBezTo>
                    <a:pt x="5156131" y="100007"/>
                    <a:pt x="5161147" y="93021"/>
                    <a:pt x="5167818" y="89315"/>
                  </a:cubicBezTo>
                  <a:cubicBezTo>
                    <a:pt x="5180230" y="82419"/>
                    <a:pt x="5192574" y="75117"/>
                    <a:pt x="5205918" y="70265"/>
                  </a:cubicBezTo>
                  <a:cubicBezTo>
                    <a:pt x="5216061" y="66577"/>
                    <a:pt x="5227255" y="66755"/>
                    <a:pt x="5237668" y="63915"/>
                  </a:cubicBezTo>
                  <a:cubicBezTo>
                    <a:pt x="5321846" y="40957"/>
                    <a:pt x="5221402" y="55397"/>
                    <a:pt x="5358318" y="44865"/>
                  </a:cubicBezTo>
                  <a:cubicBezTo>
                    <a:pt x="5395978" y="37333"/>
                    <a:pt x="5388781" y="40138"/>
                    <a:pt x="5428168" y="25815"/>
                  </a:cubicBezTo>
                  <a:cubicBezTo>
                    <a:pt x="5438880" y="21920"/>
                    <a:pt x="5449104" y="16720"/>
                    <a:pt x="5459918" y="13115"/>
                  </a:cubicBezTo>
                  <a:cubicBezTo>
                    <a:pt x="5468197" y="10355"/>
                    <a:pt x="5476799" y="8658"/>
                    <a:pt x="5485318" y="6765"/>
                  </a:cubicBezTo>
                  <a:cubicBezTo>
                    <a:pt x="5515761" y="0"/>
                    <a:pt x="5506938" y="415"/>
                    <a:pt x="5523418" y="415"/>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grpSp>
      <p:grpSp>
        <p:nvGrpSpPr>
          <p:cNvPr id="34" name="33 - Ομάδα"/>
          <p:cNvGrpSpPr/>
          <p:nvPr/>
        </p:nvGrpSpPr>
        <p:grpSpPr>
          <a:xfrm>
            <a:off x="3525467" y="2510253"/>
            <a:ext cx="7296139" cy="1790712"/>
            <a:chOff x="2001466" y="2510253"/>
            <a:chExt cx="7296139" cy="1790712"/>
          </a:xfrm>
        </p:grpSpPr>
        <p:sp>
          <p:nvSpPr>
            <p:cNvPr id="8" name="7 - Ελεύθερη σχεδίαση"/>
            <p:cNvSpPr/>
            <p:nvPr/>
          </p:nvSpPr>
          <p:spPr>
            <a:xfrm>
              <a:off x="5000628" y="3027095"/>
              <a:ext cx="1588647" cy="687657"/>
            </a:xfrm>
            <a:custGeom>
              <a:avLst/>
              <a:gdLst>
                <a:gd name="connsiteX0" fmla="*/ 83346 w 500066"/>
                <a:gd name="connsiteY0" fmla="*/ 0 h 500066"/>
                <a:gd name="connsiteX1" fmla="*/ 416720 w 500066"/>
                <a:gd name="connsiteY1" fmla="*/ 0 h 500066"/>
                <a:gd name="connsiteX2" fmla="*/ 500066 w 500066"/>
                <a:gd name="connsiteY2" fmla="*/ 83346 h 500066"/>
                <a:gd name="connsiteX3" fmla="*/ 500066 w 500066"/>
                <a:gd name="connsiteY3" fmla="*/ 500066 h 500066"/>
                <a:gd name="connsiteX4" fmla="*/ 500066 w 500066"/>
                <a:gd name="connsiteY4" fmla="*/ 500066 h 500066"/>
                <a:gd name="connsiteX5" fmla="*/ 0 w 500066"/>
                <a:gd name="connsiteY5" fmla="*/ 500066 h 500066"/>
                <a:gd name="connsiteX6" fmla="*/ 0 w 500066"/>
                <a:gd name="connsiteY6" fmla="*/ 500066 h 500066"/>
                <a:gd name="connsiteX7" fmla="*/ 0 w 500066"/>
                <a:gd name="connsiteY7" fmla="*/ 83346 h 500066"/>
                <a:gd name="connsiteX8" fmla="*/ 83346 w 500066"/>
                <a:gd name="connsiteY8" fmla="*/ 0 h 500066"/>
                <a:gd name="connsiteX0" fmla="*/ 83346 w 1212542"/>
                <a:gd name="connsiteY0" fmla="*/ 0 h 500066"/>
                <a:gd name="connsiteX1" fmla="*/ 416720 w 1212542"/>
                <a:gd name="connsiteY1" fmla="*/ 0 h 500066"/>
                <a:gd name="connsiteX2" fmla="*/ 500066 w 1212542"/>
                <a:gd name="connsiteY2" fmla="*/ 83346 h 500066"/>
                <a:gd name="connsiteX3" fmla="*/ 1212542 w 1212542"/>
                <a:gd name="connsiteY3" fmla="*/ 13643 h 500066"/>
                <a:gd name="connsiteX4" fmla="*/ 500066 w 1212542"/>
                <a:gd name="connsiteY4" fmla="*/ 500066 h 500066"/>
                <a:gd name="connsiteX5" fmla="*/ 500066 w 1212542"/>
                <a:gd name="connsiteY5" fmla="*/ 500066 h 500066"/>
                <a:gd name="connsiteX6" fmla="*/ 0 w 1212542"/>
                <a:gd name="connsiteY6" fmla="*/ 500066 h 500066"/>
                <a:gd name="connsiteX7" fmla="*/ 0 w 1212542"/>
                <a:gd name="connsiteY7" fmla="*/ 500066 h 500066"/>
                <a:gd name="connsiteX8" fmla="*/ 0 w 1212542"/>
                <a:gd name="connsiteY8" fmla="*/ 83346 h 500066"/>
                <a:gd name="connsiteX9" fmla="*/ 83346 w 1212542"/>
                <a:gd name="connsiteY9" fmla="*/ 0 h 500066"/>
                <a:gd name="connsiteX0" fmla="*/ 83346 w 1212542"/>
                <a:gd name="connsiteY0" fmla="*/ 65746 h 565812"/>
                <a:gd name="connsiteX1" fmla="*/ 416720 w 1212542"/>
                <a:gd name="connsiteY1" fmla="*/ 65746 h 565812"/>
                <a:gd name="connsiteX2" fmla="*/ 500066 w 1212542"/>
                <a:gd name="connsiteY2" fmla="*/ 149092 h 565812"/>
                <a:gd name="connsiteX3" fmla="*/ 652965 w 1212542"/>
                <a:gd name="connsiteY3" fmla="*/ 0 h 565812"/>
                <a:gd name="connsiteX4" fmla="*/ 1212542 w 1212542"/>
                <a:gd name="connsiteY4" fmla="*/ 79389 h 565812"/>
                <a:gd name="connsiteX5" fmla="*/ 500066 w 1212542"/>
                <a:gd name="connsiteY5" fmla="*/ 565812 h 565812"/>
                <a:gd name="connsiteX6" fmla="*/ 500066 w 1212542"/>
                <a:gd name="connsiteY6" fmla="*/ 565812 h 565812"/>
                <a:gd name="connsiteX7" fmla="*/ 0 w 1212542"/>
                <a:gd name="connsiteY7" fmla="*/ 565812 h 565812"/>
                <a:gd name="connsiteX8" fmla="*/ 0 w 1212542"/>
                <a:gd name="connsiteY8" fmla="*/ 565812 h 565812"/>
                <a:gd name="connsiteX9" fmla="*/ 0 w 1212542"/>
                <a:gd name="connsiteY9" fmla="*/ 149092 h 565812"/>
                <a:gd name="connsiteX10" fmla="*/ 83346 w 1212542"/>
                <a:gd name="connsiteY10" fmla="*/ 65746 h 565812"/>
                <a:gd name="connsiteX0" fmla="*/ 83346 w 1212542"/>
                <a:gd name="connsiteY0" fmla="*/ 65746 h 565812"/>
                <a:gd name="connsiteX1" fmla="*/ 416720 w 1212542"/>
                <a:gd name="connsiteY1" fmla="*/ 65746 h 565812"/>
                <a:gd name="connsiteX2" fmla="*/ 500066 w 1212542"/>
                <a:gd name="connsiteY2" fmla="*/ 149092 h 565812"/>
                <a:gd name="connsiteX3" fmla="*/ 652965 w 1212542"/>
                <a:gd name="connsiteY3" fmla="*/ 0 h 565812"/>
                <a:gd name="connsiteX4" fmla="*/ 1212542 w 1212542"/>
                <a:gd name="connsiteY4" fmla="*/ 79389 h 565812"/>
                <a:gd name="connsiteX5" fmla="*/ 820222 w 1212542"/>
                <a:gd name="connsiteY5" fmla="*/ 355326 h 565812"/>
                <a:gd name="connsiteX6" fmla="*/ 500066 w 1212542"/>
                <a:gd name="connsiteY6" fmla="*/ 565812 h 565812"/>
                <a:gd name="connsiteX7" fmla="*/ 500066 w 1212542"/>
                <a:gd name="connsiteY7" fmla="*/ 565812 h 565812"/>
                <a:gd name="connsiteX8" fmla="*/ 0 w 1212542"/>
                <a:gd name="connsiteY8" fmla="*/ 565812 h 565812"/>
                <a:gd name="connsiteX9" fmla="*/ 0 w 1212542"/>
                <a:gd name="connsiteY9" fmla="*/ 565812 h 565812"/>
                <a:gd name="connsiteX10" fmla="*/ 0 w 1212542"/>
                <a:gd name="connsiteY10" fmla="*/ 149092 h 565812"/>
                <a:gd name="connsiteX11" fmla="*/ 83346 w 1212542"/>
                <a:gd name="connsiteY11" fmla="*/ 65746 h 565812"/>
                <a:gd name="connsiteX0" fmla="*/ 83346 w 1220210"/>
                <a:gd name="connsiteY0" fmla="*/ 65746 h 565812"/>
                <a:gd name="connsiteX1" fmla="*/ 416720 w 1220210"/>
                <a:gd name="connsiteY1" fmla="*/ 65746 h 565812"/>
                <a:gd name="connsiteX2" fmla="*/ 500066 w 1220210"/>
                <a:gd name="connsiteY2" fmla="*/ 149092 h 565812"/>
                <a:gd name="connsiteX3" fmla="*/ 652965 w 1220210"/>
                <a:gd name="connsiteY3" fmla="*/ 0 h 565812"/>
                <a:gd name="connsiteX4" fmla="*/ 1212542 w 1220210"/>
                <a:gd name="connsiteY4" fmla="*/ 79389 h 565812"/>
                <a:gd name="connsiteX5" fmla="*/ 820222 w 1220210"/>
                <a:gd name="connsiteY5" fmla="*/ 355326 h 565812"/>
                <a:gd name="connsiteX6" fmla="*/ 500066 w 1220210"/>
                <a:gd name="connsiteY6" fmla="*/ 565812 h 565812"/>
                <a:gd name="connsiteX7" fmla="*/ 500066 w 1220210"/>
                <a:gd name="connsiteY7" fmla="*/ 565812 h 565812"/>
                <a:gd name="connsiteX8" fmla="*/ 0 w 1220210"/>
                <a:gd name="connsiteY8" fmla="*/ 565812 h 565812"/>
                <a:gd name="connsiteX9" fmla="*/ 0 w 1220210"/>
                <a:gd name="connsiteY9" fmla="*/ 565812 h 565812"/>
                <a:gd name="connsiteX10" fmla="*/ 0 w 1220210"/>
                <a:gd name="connsiteY10" fmla="*/ 149092 h 565812"/>
                <a:gd name="connsiteX11" fmla="*/ 83346 w 1220210"/>
                <a:gd name="connsiteY11"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820222 w 1240866"/>
                <a:gd name="connsiteY5" fmla="*/ 355326 h 565812"/>
                <a:gd name="connsiteX6" fmla="*/ 1240866 w 1240866"/>
                <a:gd name="connsiteY6" fmla="*/ 351350 h 565812"/>
                <a:gd name="connsiteX7" fmla="*/ 500066 w 1240866"/>
                <a:gd name="connsiteY7" fmla="*/ 565812 h 565812"/>
                <a:gd name="connsiteX8" fmla="*/ 500066 w 1240866"/>
                <a:gd name="connsiteY8" fmla="*/ 565812 h 565812"/>
                <a:gd name="connsiteX9" fmla="*/ 0 w 1240866"/>
                <a:gd name="connsiteY9" fmla="*/ 565812 h 565812"/>
                <a:gd name="connsiteX10" fmla="*/ 0 w 1240866"/>
                <a:gd name="connsiteY10" fmla="*/ 565812 h 565812"/>
                <a:gd name="connsiteX11" fmla="*/ 0 w 1240866"/>
                <a:gd name="connsiteY11" fmla="*/ 149092 h 565812"/>
                <a:gd name="connsiteX12" fmla="*/ 83346 w 1240866"/>
                <a:gd name="connsiteY12"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820222 w 1240866"/>
                <a:gd name="connsiteY5" fmla="*/ 355326 h 565812"/>
                <a:gd name="connsiteX6" fmla="*/ 1185331 w 1240866"/>
                <a:gd name="connsiteY6" fmla="*/ 287840 h 565812"/>
                <a:gd name="connsiteX7" fmla="*/ 1240866 w 1240866"/>
                <a:gd name="connsiteY7" fmla="*/ 351350 h 565812"/>
                <a:gd name="connsiteX8" fmla="*/ 500066 w 1240866"/>
                <a:gd name="connsiteY8" fmla="*/ 565812 h 565812"/>
                <a:gd name="connsiteX9" fmla="*/ 500066 w 1240866"/>
                <a:gd name="connsiteY9" fmla="*/ 565812 h 565812"/>
                <a:gd name="connsiteX10" fmla="*/ 0 w 1240866"/>
                <a:gd name="connsiteY10" fmla="*/ 565812 h 565812"/>
                <a:gd name="connsiteX11" fmla="*/ 0 w 1240866"/>
                <a:gd name="connsiteY11" fmla="*/ 565812 h 565812"/>
                <a:gd name="connsiteX12" fmla="*/ 0 w 1240866"/>
                <a:gd name="connsiteY12" fmla="*/ 149092 h 565812"/>
                <a:gd name="connsiteX13" fmla="*/ 83346 w 1240866"/>
                <a:gd name="connsiteY13" fmla="*/ 65746 h 565812"/>
                <a:gd name="connsiteX0" fmla="*/ 83346 w 1577368"/>
                <a:gd name="connsiteY0" fmla="*/ 65746 h 565812"/>
                <a:gd name="connsiteX1" fmla="*/ 416720 w 1577368"/>
                <a:gd name="connsiteY1" fmla="*/ 65746 h 565812"/>
                <a:gd name="connsiteX2" fmla="*/ 500066 w 1577368"/>
                <a:gd name="connsiteY2" fmla="*/ 149092 h 565812"/>
                <a:gd name="connsiteX3" fmla="*/ 652965 w 1577368"/>
                <a:gd name="connsiteY3" fmla="*/ 0 h 565812"/>
                <a:gd name="connsiteX4" fmla="*/ 1212542 w 1577368"/>
                <a:gd name="connsiteY4" fmla="*/ 79389 h 565812"/>
                <a:gd name="connsiteX5" fmla="*/ 1177380 w 1577368"/>
                <a:gd name="connsiteY5" fmla="*/ 212426 h 565812"/>
                <a:gd name="connsiteX6" fmla="*/ 1185331 w 1577368"/>
                <a:gd name="connsiteY6" fmla="*/ 287840 h 565812"/>
                <a:gd name="connsiteX7" fmla="*/ 1240866 w 1577368"/>
                <a:gd name="connsiteY7" fmla="*/ 351350 h 565812"/>
                <a:gd name="connsiteX8" fmla="*/ 500066 w 1577368"/>
                <a:gd name="connsiteY8" fmla="*/ 565812 h 565812"/>
                <a:gd name="connsiteX9" fmla="*/ 500066 w 1577368"/>
                <a:gd name="connsiteY9" fmla="*/ 565812 h 565812"/>
                <a:gd name="connsiteX10" fmla="*/ 0 w 1577368"/>
                <a:gd name="connsiteY10" fmla="*/ 565812 h 565812"/>
                <a:gd name="connsiteX11" fmla="*/ 0 w 1577368"/>
                <a:gd name="connsiteY11" fmla="*/ 565812 h 565812"/>
                <a:gd name="connsiteX12" fmla="*/ 0 w 1577368"/>
                <a:gd name="connsiteY12" fmla="*/ 149092 h 565812"/>
                <a:gd name="connsiteX13" fmla="*/ 83346 w 1577368"/>
                <a:gd name="connsiteY13"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185331 w 1240866"/>
                <a:gd name="connsiteY6" fmla="*/ 287840 h 565812"/>
                <a:gd name="connsiteX7" fmla="*/ 1240866 w 1240866"/>
                <a:gd name="connsiteY7" fmla="*/ 351350 h 565812"/>
                <a:gd name="connsiteX8" fmla="*/ 500066 w 1240866"/>
                <a:gd name="connsiteY8" fmla="*/ 565812 h 565812"/>
                <a:gd name="connsiteX9" fmla="*/ 500066 w 1240866"/>
                <a:gd name="connsiteY9" fmla="*/ 565812 h 565812"/>
                <a:gd name="connsiteX10" fmla="*/ 0 w 1240866"/>
                <a:gd name="connsiteY10" fmla="*/ 565812 h 565812"/>
                <a:gd name="connsiteX11" fmla="*/ 0 w 1240866"/>
                <a:gd name="connsiteY11" fmla="*/ 565812 h 565812"/>
                <a:gd name="connsiteX12" fmla="*/ 0 w 1240866"/>
                <a:gd name="connsiteY12" fmla="*/ 149092 h 565812"/>
                <a:gd name="connsiteX13" fmla="*/ 83346 w 1240866"/>
                <a:gd name="connsiteY13"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986 w 1241506"/>
                <a:gd name="connsiteY0" fmla="*/ 65746 h 565812"/>
                <a:gd name="connsiteX1" fmla="*/ 417360 w 1241506"/>
                <a:gd name="connsiteY1" fmla="*/ 65746 h 565812"/>
                <a:gd name="connsiteX2" fmla="*/ 500706 w 1241506"/>
                <a:gd name="connsiteY2" fmla="*/ 149092 h 565812"/>
                <a:gd name="connsiteX3" fmla="*/ 653605 w 1241506"/>
                <a:gd name="connsiteY3" fmla="*/ 0 h 565812"/>
                <a:gd name="connsiteX4" fmla="*/ 1213182 w 1241506"/>
                <a:gd name="connsiteY4" fmla="*/ 79389 h 565812"/>
                <a:gd name="connsiteX5" fmla="*/ 1178020 w 1241506"/>
                <a:gd name="connsiteY5" fmla="*/ 212426 h 565812"/>
                <a:gd name="connsiteX6" fmla="*/ 1206500 w 1241506"/>
                <a:gd name="connsiteY6" fmla="*/ 124738 h 565812"/>
                <a:gd name="connsiteX7" fmla="*/ 1185971 w 1241506"/>
                <a:gd name="connsiteY7" fmla="*/ 287840 h 565812"/>
                <a:gd name="connsiteX8" fmla="*/ 1241506 w 1241506"/>
                <a:gd name="connsiteY8" fmla="*/ 351350 h 565812"/>
                <a:gd name="connsiteX9" fmla="*/ 500706 w 1241506"/>
                <a:gd name="connsiteY9" fmla="*/ 565812 h 565812"/>
                <a:gd name="connsiteX10" fmla="*/ 500706 w 1241506"/>
                <a:gd name="connsiteY10" fmla="*/ 565812 h 565812"/>
                <a:gd name="connsiteX11" fmla="*/ 640 w 1241506"/>
                <a:gd name="connsiteY11" fmla="*/ 565812 h 565812"/>
                <a:gd name="connsiteX12" fmla="*/ 640 w 1241506"/>
                <a:gd name="connsiteY12" fmla="*/ 565812 h 565812"/>
                <a:gd name="connsiteX13" fmla="*/ 0 w 1241506"/>
                <a:gd name="connsiteY13" fmla="*/ 323852 h 565812"/>
                <a:gd name="connsiteX14" fmla="*/ 640 w 1241506"/>
                <a:gd name="connsiteY14" fmla="*/ 149092 h 565812"/>
                <a:gd name="connsiteX15" fmla="*/ 83986 w 1241506"/>
                <a:gd name="connsiteY15" fmla="*/ 65746 h 565812"/>
                <a:gd name="connsiteX0" fmla="*/ 229541 w 1387061"/>
                <a:gd name="connsiteY0" fmla="*/ 65746 h 565812"/>
                <a:gd name="connsiteX1" fmla="*/ 562915 w 1387061"/>
                <a:gd name="connsiteY1" fmla="*/ 65746 h 565812"/>
                <a:gd name="connsiteX2" fmla="*/ 646261 w 1387061"/>
                <a:gd name="connsiteY2" fmla="*/ 149092 h 565812"/>
                <a:gd name="connsiteX3" fmla="*/ 799160 w 1387061"/>
                <a:gd name="connsiteY3" fmla="*/ 0 h 565812"/>
                <a:gd name="connsiteX4" fmla="*/ 1358737 w 1387061"/>
                <a:gd name="connsiteY4" fmla="*/ 79389 h 565812"/>
                <a:gd name="connsiteX5" fmla="*/ 1323575 w 1387061"/>
                <a:gd name="connsiteY5" fmla="*/ 212426 h 565812"/>
                <a:gd name="connsiteX6" fmla="*/ 1352055 w 1387061"/>
                <a:gd name="connsiteY6" fmla="*/ 124738 h 565812"/>
                <a:gd name="connsiteX7" fmla="*/ 1331526 w 1387061"/>
                <a:gd name="connsiteY7" fmla="*/ 287840 h 565812"/>
                <a:gd name="connsiteX8" fmla="*/ 1387061 w 1387061"/>
                <a:gd name="connsiteY8" fmla="*/ 351350 h 565812"/>
                <a:gd name="connsiteX9" fmla="*/ 646261 w 1387061"/>
                <a:gd name="connsiteY9" fmla="*/ 565812 h 565812"/>
                <a:gd name="connsiteX10" fmla="*/ 646261 w 1387061"/>
                <a:gd name="connsiteY10" fmla="*/ 565812 h 565812"/>
                <a:gd name="connsiteX11" fmla="*/ 146195 w 1387061"/>
                <a:gd name="connsiteY11" fmla="*/ 565812 h 565812"/>
                <a:gd name="connsiteX12" fmla="*/ 146195 w 1387061"/>
                <a:gd name="connsiteY12" fmla="*/ 565812 h 565812"/>
                <a:gd name="connsiteX13" fmla="*/ 145555 w 1387061"/>
                <a:gd name="connsiteY13" fmla="*/ 323852 h 565812"/>
                <a:gd name="connsiteX14" fmla="*/ 107 w 1387061"/>
                <a:gd name="connsiteY14" fmla="*/ 244770 h 565812"/>
                <a:gd name="connsiteX15" fmla="*/ 146195 w 1387061"/>
                <a:gd name="connsiteY15" fmla="*/ 149092 h 565812"/>
                <a:gd name="connsiteX16" fmla="*/ 229541 w 1387061"/>
                <a:gd name="connsiteY16" fmla="*/ 65746 h 565812"/>
                <a:gd name="connsiteX0" fmla="*/ 327652 w 1485172"/>
                <a:gd name="connsiteY0" fmla="*/ 65746 h 565812"/>
                <a:gd name="connsiteX1" fmla="*/ 661026 w 1485172"/>
                <a:gd name="connsiteY1" fmla="*/ 65746 h 565812"/>
                <a:gd name="connsiteX2" fmla="*/ 744372 w 1485172"/>
                <a:gd name="connsiteY2" fmla="*/ 149092 h 565812"/>
                <a:gd name="connsiteX3" fmla="*/ 897271 w 1485172"/>
                <a:gd name="connsiteY3" fmla="*/ 0 h 565812"/>
                <a:gd name="connsiteX4" fmla="*/ 1456848 w 1485172"/>
                <a:gd name="connsiteY4" fmla="*/ 79389 h 565812"/>
                <a:gd name="connsiteX5" fmla="*/ 1421686 w 1485172"/>
                <a:gd name="connsiteY5" fmla="*/ 212426 h 565812"/>
                <a:gd name="connsiteX6" fmla="*/ 1450166 w 1485172"/>
                <a:gd name="connsiteY6" fmla="*/ 124738 h 565812"/>
                <a:gd name="connsiteX7" fmla="*/ 1429637 w 1485172"/>
                <a:gd name="connsiteY7" fmla="*/ 287840 h 565812"/>
                <a:gd name="connsiteX8" fmla="*/ 1485172 w 1485172"/>
                <a:gd name="connsiteY8" fmla="*/ 351350 h 565812"/>
                <a:gd name="connsiteX9" fmla="*/ 744372 w 1485172"/>
                <a:gd name="connsiteY9" fmla="*/ 565812 h 565812"/>
                <a:gd name="connsiteX10" fmla="*/ 744372 w 1485172"/>
                <a:gd name="connsiteY10" fmla="*/ 565812 h 565812"/>
                <a:gd name="connsiteX11" fmla="*/ 244306 w 1485172"/>
                <a:gd name="connsiteY11" fmla="*/ 565812 h 565812"/>
                <a:gd name="connsiteX12" fmla="*/ 244306 w 1485172"/>
                <a:gd name="connsiteY12" fmla="*/ 565812 h 565812"/>
                <a:gd name="connsiteX13" fmla="*/ 243666 w 1485172"/>
                <a:gd name="connsiteY13" fmla="*/ 323852 h 565812"/>
                <a:gd name="connsiteX14" fmla="*/ 24241 w 1485172"/>
                <a:gd name="connsiteY14" fmla="*/ 323852 h 565812"/>
                <a:gd name="connsiteX15" fmla="*/ 98218 w 1485172"/>
                <a:gd name="connsiteY15" fmla="*/ 244770 h 565812"/>
                <a:gd name="connsiteX16" fmla="*/ 244306 w 1485172"/>
                <a:gd name="connsiteY16" fmla="*/ 149092 h 565812"/>
                <a:gd name="connsiteX17" fmla="*/ 327652 w 1485172"/>
                <a:gd name="connsiteY17" fmla="*/ 65746 h 565812"/>
                <a:gd name="connsiteX0" fmla="*/ 482858 w 1640378"/>
                <a:gd name="connsiteY0" fmla="*/ 65746 h 565812"/>
                <a:gd name="connsiteX1" fmla="*/ 816232 w 1640378"/>
                <a:gd name="connsiteY1" fmla="*/ 65746 h 565812"/>
                <a:gd name="connsiteX2" fmla="*/ 899578 w 1640378"/>
                <a:gd name="connsiteY2" fmla="*/ 149092 h 565812"/>
                <a:gd name="connsiteX3" fmla="*/ 1052477 w 1640378"/>
                <a:gd name="connsiteY3" fmla="*/ 0 h 565812"/>
                <a:gd name="connsiteX4" fmla="*/ 1612054 w 1640378"/>
                <a:gd name="connsiteY4" fmla="*/ 79389 h 565812"/>
                <a:gd name="connsiteX5" fmla="*/ 1576892 w 1640378"/>
                <a:gd name="connsiteY5" fmla="*/ 212426 h 565812"/>
                <a:gd name="connsiteX6" fmla="*/ 1605372 w 1640378"/>
                <a:gd name="connsiteY6" fmla="*/ 124738 h 565812"/>
                <a:gd name="connsiteX7" fmla="*/ 1584843 w 1640378"/>
                <a:gd name="connsiteY7" fmla="*/ 287840 h 565812"/>
                <a:gd name="connsiteX8" fmla="*/ 1640378 w 1640378"/>
                <a:gd name="connsiteY8" fmla="*/ 351350 h 565812"/>
                <a:gd name="connsiteX9" fmla="*/ 899578 w 1640378"/>
                <a:gd name="connsiteY9" fmla="*/ 565812 h 565812"/>
                <a:gd name="connsiteX10" fmla="*/ 899578 w 1640378"/>
                <a:gd name="connsiteY10" fmla="*/ 565812 h 565812"/>
                <a:gd name="connsiteX11" fmla="*/ 399512 w 1640378"/>
                <a:gd name="connsiteY11" fmla="*/ 565812 h 565812"/>
                <a:gd name="connsiteX12" fmla="*/ 399512 w 1640378"/>
                <a:gd name="connsiteY12" fmla="*/ 565812 h 565812"/>
                <a:gd name="connsiteX13" fmla="*/ 398872 w 1640378"/>
                <a:gd name="connsiteY13" fmla="*/ 323852 h 565812"/>
                <a:gd name="connsiteX14" fmla="*/ 36571 w 1640378"/>
                <a:gd name="connsiteY14" fmla="*/ 395266 h 565812"/>
                <a:gd name="connsiteX15" fmla="*/ 179447 w 1640378"/>
                <a:gd name="connsiteY15" fmla="*/ 323852 h 565812"/>
                <a:gd name="connsiteX16" fmla="*/ 253424 w 1640378"/>
                <a:gd name="connsiteY16" fmla="*/ 244770 h 565812"/>
                <a:gd name="connsiteX17" fmla="*/ 399512 w 1640378"/>
                <a:gd name="connsiteY17" fmla="*/ 149092 h 565812"/>
                <a:gd name="connsiteX18" fmla="*/ 482858 w 1640378"/>
                <a:gd name="connsiteY18" fmla="*/ 65746 h 565812"/>
                <a:gd name="connsiteX0" fmla="*/ 513599 w 1671119"/>
                <a:gd name="connsiteY0" fmla="*/ 65746 h 565812"/>
                <a:gd name="connsiteX1" fmla="*/ 846973 w 1671119"/>
                <a:gd name="connsiteY1" fmla="*/ 65746 h 565812"/>
                <a:gd name="connsiteX2" fmla="*/ 930319 w 1671119"/>
                <a:gd name="connsiteY2" fmla="*/ 149092 h 565812"/>
                <a:gd name="connsiteX3" fmla="*/ 1083218 w 1671119"/>
                <a:gd name="connsiteY3" fmla="*/ 0 h 565812"/>
                <a:gd name="connsiteX4" fmla="*/ 1642795 w 1671119"/>
                <a:gd name="connsiteY4" fmla="*/ 79389 h 565812"/>
                <a:gd name="connsiteX5" fmla="*/ 1607633 w 1671119"/>
                <a:gd name="connsiteY5" fmla="*/ 212426 h 565812"/>
                <a:gd name="connsiteX6" fmla="*/ 1636113 w 1671119"/>
                <a:gd name="connsiteY6" fmla="*/ 124738 h 565812"/>
                <a:gd name="connsiteX7" fmla="*/ 1615584 w 1671119"/>
                <a:gd name="connsiteY7" fmla="*/ 287840 h 565812"/>
                <a:gd name="connsiteX8" fmla="*/ 1671119 w 1671119"/>
                <a:gd name="connsiteY8" fmla="*/ 351350 h 565812"/>
                <a:gd name="connsiteX9" fmla="*/ 930319 w 1671119"/>
                <a:gd name="connsiteY9" fmla="*/ 565812 h 565812"/>
                <a:gd name="connsiteX10" fmla="*/ 930319 w 1671119"/>
                <a:gd name="connsiteY10" fmla="*/ 565812 h 565812"/>
                <a:gd name="connsiteX11" fmla="*/ 430253 w 1671119"/>
                <a:gd name="connsiteY11" fmla="*/ 565812 h 565812"/>
                <a:gd name="connsiteX12" fmla="*/ 430253 w 1671119"/>
                <a:gd name="connsiteY12" fmla="*/ 565812 h 565812"/>
                <a:gd name="connsiteX13" fmla="*/ 953 w 1671119"/>
                <a:gd name="connsiteY13" fmla="*/ 466704 h 565812"/>
                <a:gd name="connsiteX14" fmla="*/ 67312 w 1671119"/>
                <a:gd name="connsiteY14" fmla="*/ 395266 h 565812"/>
                <a:gd name="connsiteX15" fmla="*/ 210188 w 1671119"/>
                <a:gd name="connsiteY15" fmla="*/ 323852 h 565812"/>
                <a:gd name="connsiteX16" fmla="*/ 284165 w 1671119"/>
                <a:gd name="connsiteY16" fmla="*/ 244770 h 565812"/>
                <a:gd name="connsiteX17" fmla="*/ 430253 w 1671119"/>
                <a:gd name="connsiteY17" fmla="*/ 149092 h 565812"/>
                <a:gd name="connsiteX18" fmla="*/ 513599 w 1671119"/>
                <a:gd name="connsiteY18" fmla="*/ 65746 h 565812"/>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708664"/>
                <a:gd name="connsiteX1" fmla="*/ 846973 w 1671119"/>
                <a:gd name="connsiteY1" fmla="*/ 65746 h 708664"/>
                <a:gd name="connsiteX2" fmla="*/ 930319 w 1671119"/>
                <a:gd name="connsiteY2" fmla="*/ 149092 h 708664"/>
                <a:gd name="connsiteX3" fmla="*/ 1083218 w 1671119"/>
                <a:gd name="connsiteY3" fmla="*/ 0 h 708664"/>
                <a:gd name="connsiteX4" fmla="*/ 1642795 w 1671119"/>
                <a:gd name="connsiteY4" fmla="*/ 79389 h 708664"/>
                <a:gd name="connsiteX5" fmla="*/ 1607633 w 1671119"/>
                <a:gd name="connsiteY5" fmla="*/ 212426 h 708664"/>
                <a:gd name="connsiteX6" fmla="*/ 1636113 w 1671119"/>
                <a:gd name="connsiteY6" fmla="*/ 124738 h 708664"/>
                <a:gd name="connsiteX7" fmla="*/ 1615584 w 1671119"/>
                <a:gd name="connsiteY7" fmla="*/ 287840 h 708664"/>
                <a:gd name="connsiteX8" fmla="*/ 1671119 w 1671119"/>
                <a:gd name="connsiteY8" fmla="*/ 351350 h 708664"/>
                <a:gd name="connsiteX9" fmla="*/ 930319 w 1671119"/>
                <a:gd name="connsiteY9" fmla="*/ 565812 h 708664"/>
                <a:gd name="connsiteX10" fmla="*/ 930319 w 1671119"/>
                <a:gd name="connsiteY10" fmla="*/ 565812 h 708664"/>
                <a:gd name="connsiteX11" fmla="*/ 430253 w 1671119"/>
                <a:gd name="connsiteY11" fmla="*/ 708664 h 708664"/>
                <a:gd name="connsiteX12" fmla="*/ 215907 w 1671119"/>
                <a:gd name="connsiteY12" fmla="*/ 637226 h 708664"/>
                <a:gd name="connsiteX13" fmla="*/ 953 w 1671119"/>
                <a:gd name="connsiteY13" fmla="*/ 466704 h 708664"/>
                <a:gd name="connsiteX14" fmla="*/ 67312 w 1671119"/>
                <a:gd name="connsiteY14" fmla="*/ 395266 h 708664"/>
                <a:gd name="connsiteX15" fmla="*/ 210188 w 1671119"/>
                <a:gd name="connsiteY15" fmla="*/ 323852 h 708664"/>
                <a:gd name="connsiteX16" fmla="*/ 284165 w 1671119"/>
                <a:gd name="connsiteY16" fmla="*/ 244770 h 708664"/>
                <a:gd name="connsiteX17" fmla="*/ 430253 w 1671119"/>
                <a:gd name="connsiteY17" fmla="*/ 149092 h 708664"/>
                <a:gd name="connsiteX18" fmla="*/ 513599 w 1671119"/>
                <a:gd name="connsiteY18" fmla="*/ 65746 h 708664"/>
                <a:gd name="connsiteX0" fmla="*/ 513599 w 1671119"/>
                <a:gd name="connsiteY0" fmla="*/ 65746 h 780102"/>
                <a:gd name="connsiteX1" fmla="*/ 846973 w 1671119"/>
                <a:gd name="connsiteY1" fmla="*/ 65746 h 780102"/>
                <a:gd name="connsiteX2" fmla="*/ 930319 w 1671119"/>
                <a:gd name="connsiteY2" fmla="*/ 149092 h 780102"/>
                <a:gd name="connsiteX3" fmla="*/ 1083218 w 1671119"/>
                <a:gd name="connsiteY3" fmla="*/ 0 h 780102"/>
                <a:gd name="connsiteX4" fmla="*/ 1642795 w 1671119"/>
                <a:gd name="connsiteY4" fmla="*/ 79389 h 780102"/>
                <a:gd name="connsiteX5" fmla="*/ 1607633 w 1671119"/>
                <a:gd name="connsiteY5" fmla="*/ 212426 h 780102"/>
                <a:gd name="connsiteX6" fmla="*/ 1636113 w 1671119"/>
                <a:gd name="connsiteY6" fmla="*/ 124738 h 780102"/>
                <a:gd name="connsiteX7" fmla="*/ 1615584 w 1671119"/>
                <a:gd name="connsiteY7" fmla="*/ 287840 h 780102"/>
                <a:gd name="connsiteX8" fmla="*/ 1671119 w 1671119"/>
                <a:gd name="connsiteY8" fmla="*/ 351350 h 780102"/>
                <a:gd name="connsiteX9" fmla="*/ 930319 w 1671119"/>
                <a:gd name="connsiteY9" fmla="*/ 565812 h 780102"/>
                <a:gd name="connsiteX10" fmla="*/ 715973 w 1671119"/>
                <a:gd name="connsiteY10" fmla="*/ 780102 h 780102"/>
                <a:gd name="connsiteX11" fmla="*/ 430253 w 1671119"/>
                <a:gd name="connsiteY11" fmla="*/ 708664 h 780102"/>
                <a:gd name="connsiteX12" fmla="*/ 215907 w 1671119"/>
                <a:gd name="connsiteY12" fmla="*/ 637226 h 780102"/>
                <a:gd name="connsiteX13" fmla="*/ 953 w 1671119"/>
                <a:gd name="connsiteY13" fmla="*/ 466704 h 780102"/>
                <a:gd name="connsiteX14" fmla="*/ 67312 w 1671119"/>
                <a:gd name="connsiteY14" fmla="*/ 395266 h 780102"/>
                <a:gd name="connsiteX15" fmla="*/ 210188 w 1671119"/>
                <a:gd name="connsiteY15" fmla="*/ 323852 h 780102"/>
                <a:gd name="connsiteX16" fmla="*/ 284165 w 1671119"/>
                <a:gd name="connsiteY16" fmla="*/ 244770 h 780102"/>
                <a:gd name="connsiteX17" fmla="*/ 430253 w 1671119"/>
                <a:gd name="connsiteY17" fmla="*/ 149092 h 780102"/>
                <a:gd name="connsiteX18" fmla="*/ 513599 w 1671119"/>
                <a:gd name="connsiteY18" fmla="*/ 65746 h 780102"/>
                <a:gd name="connsiteX0" fmla="*/ 513599 w 1671119"/>
                <a:gd name="connsiteY0" fmla="*/ 65746 h 851540"/>
                <a:gd name="connsiteX1" fmla="*/ 846973 w 1671119"/>
                <a:gd name="connsiteY1" fmla="*/ 65746 h 851540"/>
                <a:gd name="connsiteX2" fmla="*/ 930319 w 1671119"/>
                <a:gd name="connsiteY2" fmla="*/ 149092 h 851540"/>
                <a:gd name="connsiteX3" fmla="*/ 1083218 w 1671119"/>
                <a:gd name="connsiteY3" fmla="*/ 0 h 851540"/>
                <a:gd name="connsiteX4" fmla="*/ 1642795 w 1671119"/>
                <a:gd name="connsiteY4" fmla="*/ 79389 h 851540"/>
                <a:gd name="connsiteX5" fmla="*/ 1607633 w 1671119"/>
                <a:gd name="connsiteY5" fmla="*/ 212426 h 851540"/>
                <a:gd name="connsiteX6" fmla="*/ 1636113 w 1671119"/>
                <a:gd name="connsiteY6" fmla="*/ 124738 h 851540"/>
                <a:gd name="connsiteX7" fmla="*/ 1615584 w 1671119"/>
                <a:gd name="connsiteY7" fmla="*/ 287840 h 851540"/>
                <a:gd name="connsiteX8" fmla="*/ 1671119 w 1671119"/>
                <a:gd name="connsiteY8" fmla="*/ 351350 h 851540"/>
                <a:gd name="connsiteX9" fmla="*/ 930287 w 1671119"/>
                <a:gd name="connsiteY9" fmla="*/ 851540 h 851540"/>
                <a:gd name="connsiteX10" fmla="*/ 715973 w 1671119"/>
                <a:gd name="connsiteY10" fmla="*/ 780102 h 851540"/>
                <a:gd name="connsiteX11" fmla="*/ 430253 w 1671119"/>
                <a:gd name="connsiteY11" fmla="*/ 708664 h 851540"/>
                <a:gd name="connsiteX12" fmla="*/ 215907 w 1671119"/>
                <a:gd name="connsiteY12" fmla="*/ 637226 h 851540"/>
                <a:gd name="connsiteX13" fmla="*/ 953 w 1671119"/>
                <a:gd name="connsiteY13" fmla="*/ 466704 h 851540"/>
                <a:gd name="connsiteX14" fmla="*/ 67312 w 1671119"/>
                <a:gd name="connsiteY14" fmla="*/ 395266 h 851540"/>
                <a:gd name="connsiteX15" fmla="*/ 210188 w 1671119"/>
                <a:gd name="connsiteY15" fmla="*/ 323852 h 851540"/>
                <a:gd name="connsiteX16" fmla="*/ 284165 w 1671119"/>
                <a:gd name="connsiteY16" fmla="*/ 244770 h 851540"/>
                <a:gd name="connsiteX17" fmla="*/ 430253 w 1671119"/>
                <a:gd name="connsiteY17" fmla="*/ 149092 h 851540"/>
                <a:gd name="connsiteX18" fmla="*/ 513599 w 1671119"/>
                <a:gd name="connsiteY18" fmla="*/ 65746 h 851540"/>
                <a:gd name="connsiteX0" fmla="*/ 513599 w 1671119"/>
                <a:gd name="connsiteY0" fmla="*/ 65746 h 851540"/>
                <a:gd name="connsiteX1" fmla="*/ 846973 w 1671119"/>
                <a:gd name="connsiteY1" fmla="*/ 65746 h 851540"/>
                <a:gd name="connsiteX2" fmla="*/ 930319 w 1671119"/>
                <a:gd name="connsiteY2" fmla="*/ 149092 h 851540"/>
                <a:gd name="connsiteX3" fmla="*/ 1083218 w 1671119"/>
                <a:gd name="connsiteY3" fmla="*/ 0 h 851540"/>
                <a:gd name="connsiteX4" fmla="*/ 1642795 w 1671119"/>
                <a:gd name="connsiteY4" fmla="*/ 79389 h 851540"/>
                <a:gd name="connsiteX5" fmla="*/ 1607633 w 1671119"/>
                <a:gd name="connsiteY5" fmla="*/ 212426 h 851540"/>
                <a:gd name="connsiteX6" fmla="*/ 1636113 w 1671119"/>
                <a:gd name="connsiteY6" fmla="*/ 124738 h 851540"/>
                <a:gd name="connsiteX7" fmla="*/ 1615584 w 1671119"/>
                <a:gd name="connsiteY7" fmla="*/ 287840 h 851540"/>
                <a:gd name="connsiteX8" fmla="*/ 1671119 w 1671119"/>
                <a:gd name="connsiteY8" fmla="*/ 351350 h 851540"/>
                <a:gd name="connsiteX9" fmla="*/ 930287 w 1671119"/>
                <a:gd name="connsiteY9" fmla="*/ 851540 h 851540"/>
                <a:gd name="connsiteX10" fmla="*/ 715973 w 1671119"/>
                <a:gd name="connsiteY10" fmla="*/ 780102 h 851540"/>
                <a:gd name="connsiteX11" fmla="*/ 430253 w 1671119"/>
                <a:gd name="connsiteY11" fmla="*/ 708664 h 851540"/>
                <a:gd name="connsiteX12" fmla="*/ 215907 w 1671119"/>
                <a:gd name="connsiteY12" fmla="*/ 637226 h 851540"/>
                <a:gd name="connsiteX13" fmla="*/ 953 w 1671119"/>
                <a:gd name="connsiteY13" fmla="*/ 466704 h 851540"/>
                <a:gd name="connsiteX14" fmla="*/ 67312 w 1671119"/>
                <a:gd name="connsiteY14" fmla="*/ 395266 h 851540"/>
                <a:gd name="connsiteX15" fmla="*/ 210188 w 1671119"/>
                <a:gd name="connsiteY15" fmla="*/ 323852 h 851540"/>
                <a:gd name="connsiteX16" fmla="*/ 284165 w 1671119"/>
                <a:gd name="connsiteY16" fmla="*/ 244770 h 851540"/>
                <a:gd name="connsiteX17" fmla="*/ 430253 w 1671119"/>
                <a:gd name="connsiteY17" fmla="*/ 149092 h 851540"/>
                <a:gd name="connsiteX18" fmla="*/ 513599 w 1671119"/>
                <a:gd name="connsiteY18" fmla="*/ 65746 h 851540"/>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287840 h 875246"/>
                <a:gd name="connsiteX8" fmla="*/ 1242459 w 1642795"/>
                <a:gd name="connsiteY8" fmla="*/ 708516 h 875246"/>
                <a:gd name="connsiteX9" fmla="*/ 930287 w 1642795"/>
                <a:gd name="connsiteY9" fmla="*/ 851540 h 875246"/>
                <a:gd name="connsiteX10" fmla="*/ 715973 w 1642795"/>
                <a:gd name="connsiteY10" fmla="*/ 780102 h 875246"/>
                <a:gd name="connsiteX11" fmla="*/ 430253 w 1642795"/>
                <a:gd name="connsiteY11" fmla="*/ 708664 h 875246"/>
                <a:gd name="connsiteX12" fmla="*/ 215907 w 1642795"/>
                <a:gd name="connsiteY12" fmla="*/ 637226 h 875246"/>
                <a:gd name="connsiteX13" fmla="*/ 953 w 1642795"/>
                <a:gd name="connsiteY13" fmla="*/ 466704 h 875246"/>
                <a:gd name="connsiteX14" fmla="*/ 67312 w 1642795"/>
                <a:gd name="connsiteY14" fmla="*/ 395266 h 875246"/>
                <a:gd name="connsiteX15" fmla="*/ 210188 w 1642795"/>
                <a:gd name="connsiteY15" fmla="*/ 323852 h 875246"/>
                <a:gd name="connsiteX16" fmla="*/ 284165 w 1642795"/>
                <a:gd name="connsiteY16" fmla="*/ 244770 h 875246"/>
                <a:gd name="connsiteX17" fmla="*/ 430253 w 1642795"/>
                <a:gd name="connsiteY17" fmla="*/ 149092 h 875246"/>
                <a:gd name="connsiteX18" fmla="*/ 513599 w 1642795"/>
                <a:gd name="connsiteY18"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287840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359254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01 w 1642795"/>
                <a:gd name="connsiteY5" fmla="*/ 212426 h 875246"/>
                <a:gd name="connsiteX6" fmla="*/ 1636113 w 1642795"/>
                <a:gd name="connsiteY6" fmla="*/ 124738 h 875246"/>
                <a:gd name="connsiteX7" fmla="*/ 1615584 w 1642795"/>
                <a:gd name="connsiteY7" fmla="*/ 359254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24738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1523"/>
                <a:gd name="connsiteY0" fmla="*/ 65746 h 875246"/>
                <a:gd name="connsiteX1" fmla="*/ 846973 w 1731523"/>
                <a:gd name="connsiteY1" fmla="*/ 65746 h 875246"/>
                <a:gd name="connsiteX2" fmla="*/ 930319 w 1731523"/>
                <a:gd name="connsiteY2" fmla="*/ 149092 h 875246"/>
                <a:gd name="connsiteX3" fmla="*/ 1083218 w 1731523"/>
                <a:gd name="connsiteY3" fmla="*/ 0 h 875246"/>
                <a:gd name="connsiteX4" fmla="*/ 1642795 w 1731523"/>
                <a:gd name="connsiteY4" fmla="*/ 79389 h 875246"/>
                <a:gd name="connsiteX5" fmla="*/ 1615584 w 1731523"/>
                <a:gd name="connsiteY5" fmla="*/ 359254 h 875246"/>
                <a:gd name="connsiteX6" fmla="*/ 1545238 w 1731523"/>
                <a:gd name="connsiteY6" fmla="*/ 507662 h 875246"/>
                <a:gd name="connsiteX7" fmla="*/ 1242459 w 1731523"/>
                <a:gd name="connsiteY7" fmla="*/ 708516 h 875246"/>
                <a:gd name="connsiteX8" fmla="*/ 930287 w 1731523"/>
                <a:gd name="connsiteY8" fmla="*/ 851540 h 875246"/>
                <a:gd name="connsiteX9" fmla="*/ 715973 w 1731523"/>
                <a:gd name="connsiteY9" fmla="*/ 780102 h 875246"/>
                <a:gd name="connsiteX10" fmla="*/ 430253 w 1731523"/>
                <a:gd name="connsiteY10" fmla="*/ 708664 h 875246"/>
                <a:gd name="connsiteX11" fmla="*/ 215907 w 1731523"/>
                <a:gd name="connsiteY11" fmla="*/ 637226 h 875246"/>
                <a:gd name="connsiteX12" fmla="*/ 953 w 1731523"/>
                <a:gd name="connsiteY12" fmla="*/ 466704 h 875246"/>
                <a:gd name="connsiteX13" fmla="*/ 67312 w 1731523"/>
                <a:gd name="connsiteY13" fmla="*/ 395266 h 875246"/>
                <a:gd name="connsiteX14" fmla="*/ 210188 w 1731523"/>
                <a:gd name="connsiteY14" fmla="*/ 323852 h 875246"/>
                <a:gd name="connsiteX15" fmla="*/ 284165 w 1731523"/>
                <a:gd name="connsiteY15" fmla="*/ 244770 h 875246"/>
                <a:gd name="connsiteX16" fmla="*/ 430253 w 1731523"/>
                <a:gd name="connsiteY16" fmla="*/ 149092 h 875246"/>
                <a:gd name="connsiteX17" fmla="*/ 513599 w 1731523"/>
                <a:gd name="connsiteY17" fmla="*/ 65746 h 875246"/>
                <a:gd name="connsiteX0" fmla="*/ 513599 w 1731523"/>
                <a:gd name="connsiteY0" fmla="*/ 139112 h 948612"/>
                <a:gd name="connsiteX1" fmla="*/ 846973 w 1731523"/>
                <a:gd name="connsiteY1" fmla="*/ 139112 h 948612"/>
                <a:gd name="connsiteX2" fmla="*/ 930319 w 1731523"/>
                <a:gd name="connsiteY2" fmla="*/ 222458 h 948612"/>
                <a:gd name="connsiteX3" fmla="*/ 933448 w 1731523"/>
                <a:gd name="connsiteY3" fmla="*/ 0 h 948612"/>
                <a:gd name="connsiteX4" fmla="*/ 1083218 w 1731523"/>
                <a:gd name="connsiteY4" fmla="*/ 73366 h 948612"/>
                <a:gd name="connsiteX5" fmla="*/ 1642795 w 1731523"/>
                <a:gd name="connsiteY5" fmla="*/ 152755 h 948612"/>
                <a:gd name="connsiteX6" fmla="*/ 1615584 w 1731523"/>
                <a:gd name="connsiteY6" fmla="*/ 432620 h 948612"/>
                <a:gd name="connsiteX7" fmla="*/ 1545238 w 1731523"/>
                <a:gd name="connsiteY7" fmla="*/ 581028 h 948612"/>
                <a:gd name="connsiteX8" fmla="*/ 1242459 w 1731523"/>
                <a:gd name="connsiteY8" fmla="*/ 781882 h 948612"/>
                <a:gd name="connsiteX9" fmla="*/ 930287 w 1731523"/>
                <a:gd name="connsiteY9" fmla="*/ 924906 h 948612"/>
                <a:gd name="connsiteX10" fmla="*/ 715973 w 1731523"/>
                <a:gd name="connsiteY10" fmla="*/ 853468 h 948612"/>
                <a:gd name="connsiteX11" fmla="*/ 430253 w 1731523"/>
                <a:gd name="connsiteY11" fmla="*/ 782030 h 948612"/>
                <a:gd name="connsiteX12" fmla="*/ 215907 w 1731523"/>
                <a:gd name="connsiteY12" fmla="*/ 710592 h 948612"/>
                <a:gd name="connsiteX13" fmla="*/ 953 w 1731523"/>
                <a:gd name="connsiteY13" fmla="*/ 540070 h 948612"/>
                <a:gd name="connsiteX14" fmla="*/ 67312 w 1731523"/>
                <a:gd name="connsiteY14" fmla="*/ 468632 h 948612"/>
                <a:gd name="connsiteX15" fmla="*/ 210188 w 1731523"/>
                <a:gd name="connsiteY15" fmla="*/ 397218 h 948612"/>
                <a:gd name="connsiteX16" fmla="*/ 284165 w 1731523"/>
                <a:gd name="connsiteY16" fmla="*/ 318136 h 948612"/>
                <a:gd name="connsiteX17" fmla="*/ 430253 w 1731523"/>
                <a:gd name="connsiteY17" fmla="*/ 222458 h 948612"/>
                <a:gd name="connsiteX18" fmla="*/ 513599 w 1731523"/>
                <a:gd name="connsiteY18" fmla="*/ 139112 h 948612"/>
                <a:gd name="connsiteX0" fmla="*/ 513599 w 1731523"/>
                <a:gd name="connsiteY0" fmla="*/ 139112 h 948612"/>
                <a:gd name="connsiteX1" fmla="*/ 846973 w 1731523"/>
                <a:gd name="connsiteY1" fmla="*/ 139112 h 948612"/>
                <a:gd name="connsiteX2" fmla="*/ 930319 w 1731523"/>
                <a:gd name="connsiteY2" fmla="*/ 22245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846973 w 1731523"/>
                <a:gd name="connsiteY1" fmla="*/ 139112 h 948612"/>
                <a:gd name="connsiteX2" fmla="*/ 930319 w 1731523"/>
                <a:gd name="connsiteY2" fmla="*/ 222458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846973 w 1731523"/>
                <a:gd name="connsiteY1" fmla="*/ 139112 h 948612"/>
                <a:gd name="connsiteX2" fmla="*/ 573097 w 1731523"/>
                <a:gd name="connsiteY2" fmla="*/ 150996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846973 w 1731523"/>
                <a:gd name="connsiteY1" fmla="*/ 139112 h 948612"/>
                <a:gd name="connsiteX2" fmla="*/ 573097 w 1731523"/>
                <a:gd name="connsiteY2" fmla="*/ 150996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81899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181899 h 991399"/>
                <a:gd name="connsiteX0" fmla="*/ 513599 w 1731523"/>
                <a:gd name="connsiteY0" fmla="*/ 181899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181899 h 991399"/>
                <a:gd name="connsiteX0" fmla="*/ 513599 w 1731523"/>
                <a:gd name="connsiteY0" fmla="*/ 275168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275168 h 991399"/>
                <a:gd name="connsiteX0" fmla="*/ 513599 w 1731523"/>
                <a:gd name="connsiteY0" fmla="*/ 275168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13 h 991399"/>
                <a:gd name="connsiteX19" fmla="*/ 513599 w 1731523"/>
                <a:gd name="connsiteY19" fmla="*/ 275168 h 99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31523" h="991399">
                  <a:moveTo>
                    <a:pt x="513599" y="275168"/>
                  </a:moveTo>
                  <a:lnTo>
                    <a:pt x="573097" y="193783"/>
                  </a:lnTo>
                  <a:cubicBezTo>
                    <a:pt x="586663" y="207167"/>
                    <a:pt x="678210" y="144052"/>
                    <a:pt x="714022" y="119305"/>
                  </a:cubicBezTo>
                  <a:cubicBezTo>
                    <a:pt x="749834" y="94558"/>
                    <a:pt x="743933" y="11707"/>
                    <a:pt x="787968" y="45303"/>
                  </a:cubicBezTo>
                  <a:cubicBezTo>
                    <a:pt x="847227" y="0"/>
                    <a:pt x="871315" y="50312"/>
                    <a:pt x="933448" y="42787"/>
                  </a:cubicBezTo>
                  <a:lnTo>
                    <a:pt x="1083218" y="116153"/>
                  </a:lnTo>
                  <a:lnTo>
                    <a:pt x="1642795" y="195542"/>
                  </a:lnTo>
                  <a:cubicBezTo>
                    <a:pt x="1731523" y="255418"/>
                    <a:pt x="1631843" y="404028"/>
                    <a:pt x="1615584" y="475407"/>
                  </a:cubicBezTo>
                  <a:lnTo>
                    <a:pt x="1545238" y="623815"/>
                  </a:lnTo>
                  <a:lnTo>
                    <a:pt x="1242459" y="824669"/>
                  </a:lnTo>
                  <a:cubicBezTo>
                    <a:pt x="995515" y="991399"/>
                    <a:pt x="1168331" y="956535"/>
                    <a:pt x="930287" y="967693"/>
                  </a:cubicBezTo>
                  <a:lnTo>
                    <a:pt x="715973" y="896255"/>
                  </a:lnTo>
                  <a:lnTo>
                    <a:pt x="430253" y="824817"/>
                  </a:lnTo>
                  <a:lnTo>
                    <a:pt x="215907" y="753379"/>
                  </a:lnTo>
                  <a:cubicBezTo>
                    <a:pt x="64240" y="644782"/>
                    <a:pt x="1166" y="663510"/>
                    <a:pt x="953" y="582857"/>
                  </a:cubicBezTo>
                  <a:cubicBezTo>
                    <a:pt x="0" y="542530"/>
                    <a:pt x="32440" y="535228"/>
                    <a:pt x="67312" y="511419"/>
                  </a:cubicBezTo>
                  <a:cubicBezTo>
                    <a:pt x="102185" y="487610"/>
                    <a:pt x="174046" y="465088"/>
                    <a:pt x="210188" y="440005"/>
                  </a:cubicBezTo>
                  <a:cubicBezTo>
                    <a:pt x="246330" y="414922"/>
                    <a:pt x="247488" y="390055"/>
                    <a:pt x="284165" y="360923"/>
                  </a:cubicBezTo>
                  <a:cubicBezTo>
                    <a:pt x="320843" y="331791"/>
                    <a:pt x="415832" y="306961"/>
                    <a:pt x="430253" y="265213"/>
                  </a:cubicBezTo>
                  <a:lnTo>
                    <a:pt x="513599" y="275168"/>
                  </a:lnTo>
                  <a:close/>
                </a:path>
              </a:pathLst>
            </a:cu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8 - Ελεύθερη σχεδίαση"/>
            <p:cNvSpPr/>
            <p:nvPr/>
          </p:nvSpPr>
          <p:spPr>
            <a:xfrm rot="12922724">
              <a:off x="6892997" y="3098505"/>
              <a:ext cx="2404608" cy="1202460"/>
            </a:xfrm>
            <a:custGeom>
              <a:avLst/>
              <a:gdLst>
                <a:gd name="connsiteX0" fmla="*/ 83346 w 500066"/>
                <a:gd name="connsiteY0" fmla="*/ 0 h 500066"/>
                <a:gd name="connsiteX1" fmla="*/ 416720 w 500066"/>
                <a:gd name="connsiteY1" fmla="*/ 0 h 500066"/>
                <a:gd name="connsiteX2" fmla="*/ 500066 w 500066"/>
                <a:gd name="connsiteY2" fmla="*/ 83346 h 500066"/>
                <a:gd name="connsiteX3" fmla="*/ 500066 w 500066"/>
                <a:gd name="connsiteY3" fmla="*/ 500066 h 500066"/>
                <a:gd name="connsiteX4" fmla="*/ 500066 w 500066"/>
                <a:gd name="connsiteY4" fmla="*/ 500066 h 500066"/>
                <a:gd name="connsiteX5" fmla="*/ 0 w 500066"/>
                <a:gd name="connsiteY5" fmla="*/ 500066 h 500066"/>
                <a:gd name="connsiteX6" fmla="*/ 0 w 500066"/>
                <a:gd name="connsiteY6" fmla="*/ 500066 h 500066"/>
                <a:gd name="connsiteX7" fmla="*/ 0 w 500066"/>
                <a:gd name="connsiteY7" fmla="*/ 83346 h 500066"/>
                <a:gd name="connsiteX8" fmla="*/ 83346 w 500066"/>
                <a:gd name="connsiteY8" fmla="*/ 0 h 500066"/>
                <a:gd name="connsiteX0" fmla="*/ 83346 w 1212542"/>
                <a:gd name="connsiteY0" fmla="*/ 0 h 500066"/>
                <a:gd name="connsiteX1" fmla="*/ 416720 w 1212542"/>
                <a:gd name="connsiteY1" fmla="*/ 0 h 500066"/>
                <a:gd name="connsiteX2" fmla="*/ 500066 w 1212542"/>
                <a:gd name="connsiteY2" fmla="*/ 83346 h 500066"/>
                <a:gd name="connsiteX3" fmla="*/ 1212542 w 1212542"/>
                <a:gd name="connsiteY3" fmla="*/ 13643 h 500066"/>
                <a:gd name="connsiteX4" fmla="*/ 500066 w 1212542"/>
                <a:gd name="connsiteY4" fmla="*/ 500066 h 500066"/>
                <a:gd name="connsiteX5" fmla="*/ 500066 w 1212542"/>
                <a:gd name="connsiteY5" fmla="*/ 500066 h 500066"/>
                <a:gd name="connsiteX6" fmla="*/ 0 w 1212542"/>
                <a:gd name="connsiteY6" fmla="*/ 500066 h 500066"/>
                <a:gd name="connsiteX7" fmla="*/ 0 w 1212542"/>
                <a:gd name="connsiteY7" fmla="*/ 500066 h 500066"/>
                <a:gd name="connsiteX8" fmla="*/ 0 w 1212542"/>
                <a:gd name="connsiteY8" fmla="*/ 83346 h 500066"/>
                <a:gd name="connsiteX9" fmla="*/ 83346 w 1212542"/>
                <a:gd name="connsiteY9" fmla="*/ 0 h 500066"/>
                <a:gd name="connsiteX0" fmla="*/ 83346 w 1212542"/>
                <a:gd name="connsiteY0" fmla="*/ 65746 h 565812"/>
                <a:gd name="connsiteX1" fmla="*/ 416720 w 1212542"/>
                <a:gd name="connsiteY1" fmla="*/ 65746 h 565812"/>
                <a:gd name="connsiteX2" fmla="*/ 500066 w 1212542"/>
                <a:gd name="connsiteY2" fmla="*/ 149092 h 565812"/>
                <a:gd name="connsiteX3" fmla="*/ 652965 w 1212542"/>
                <a:gd name="connsiteY3" fmla="*/ 0 h 565812"/>
                <a:gd name="connsiteX4" fmla="*/ 1212542 w 1212542"/>
                <a:gd name="connsiteY4" fmla="*/ 79389 h 565812"/>
                <a:gd name="connsiteX5" fmla="*/ 500066 w 1212542"/>
                <a:gd name="connsiteY5" fmla="*/ 565812 h 565812"/>
                <a:gd name="connsiteX6" fmla="*/ 500066 w 1212542"/>
                <a:gd name="connsiteY6" fmla="*/ 565812 h 565812"/>
                <a:gd name="connsiteX7" fmla="*/ 0 w 1212542"/>
                <a:gd name="connsiteY7" fmla="*/ 565812 h 565812"/>
                <a:gd name="connsiteX8" fmla="*/ 0 w 1212542"/>
                <a:gd name="connsiteY8" fmla="*/ 565812 h 565812"/>
                <a:gd name="connsiteX9" fmla="*/ 0 w 1212542"/>
                <a:gd name="connsiteY9" fmla="*/ 149092 h 565812"/>
                <a:gd name="connsiteX10" fmla="*/ 83346 w 1212542"/>
                <a:gd name="connsiteY10" fmla="*/ 65746 h 565812"/>
                <a:gd name="connsiteX0" fmla="*/ 83346 w 1212542"/>
                <a:gd name="connsiteY0" fmla="*/ 65746 h 565812"/>
                <a:gd name="connsiteX1" fmla="*/ 416720 w 1212542"/>
                <a:gd name="connsiteY1" fmla="*/ 65746 h 565812"/>
                <a:gd name="connsiteX2" fmla="*/ 500066 w 1212542"/>
                <a:gd name="connsiteY2" fmla="*/ 149092 h 565812"/>
                <a:gd name="connsiteX3" fmla="*/ 652965 w 1212542"/>
                <a:gd name="connsiteY3" fmla="*/ 0 h 565812"/>
                <a:gd name="connsiteX4" fmla="*/ 1212542 w 1212542"/>
                <a:gd name="connsiteY4" fmla="*/ 79389 h 565812"/>
                <a:gd name="connsiteX5" fmla="*/ 820222 w 1212542"/>
                <a:gd name="connsiteY5" fmla="*/ 355326 h 565812"/>
                <a:gd name="connsiteX6" fmla="*/ 500066 w 1212542"/>
                <a:gd name="connsiteY6" fmla="*/ 565812 h 565812"/>
                <a:gd name="connsiteX7" fmla="*/ 500066 w 1212542"/>
                <a:gd name="connsiteY7" fmla="*/ 565812 h 565812"/>
                <a:gd name="connsiteX8" fmla="*/ 0 w 1212542"/>
                <a:gd name="connsiteY8" fmla="*/ 565812 h 565812"/>
                <a:gd name="connsiteX9" fmla="*/ 0 w 1212542"/>
                <a:gd name="connsiteY9" fmla="*/ 565812 h 565812"/>
                <a:gd name="connsiteX10" fmla="*/ 0 w 1212542"/>
                <a:gd name="connsiteY10" fmla="*/ 149092 h 565812"/>
                <a:gd name="connsiteX11" fmla="*/ 83346 w 1212542"/>
                <a:gd name="connsiteY11" fmla="*/ 65746 h 565812"/>
                <a:gd name="connsiteX0" fmla="*/ 83346 w 1220210"/>
                <a:gd name="connsiteY0" fmla="*/ 65746 h 565812"/>
                <a:gd name="connsiteX1" fmla="*/ 416720 w 1220210"/>
                <a:gd name="connsiteY1" fmla="*/ 65746 h 565812"/>
                <a:gd name="connsiteX2" fmla="*/ 500066 w 1220210"/>
                <a:gd name="connsiteY2" fmla="*/ 149092 h 565812"/>
                <a:gd name="connsiteX3" fmla="*/ 652965 w 1220210"/>
                <a:gd name="connsiteY3" fmla="*/ 0 h 565812"/>
                <a:gd name="connsiteX4" fmla="*/ 1212542 w 1220210"/>
                <a:gd name="connsiteY4" fmla="*/ 79389 h 565812"/>
                <a:gd name="connsiteX5" fmla="*/ 820222 w 1220210"/>
                <a:gd name="connsiteY5" fmla="*/ 355326 h 565812"/>
                <a:gd name="connsiteX6" fmla="*/ 500066 w 1220210"/>
                <a:gd name="connsiteY6" fmla="*/ 565812 h 565812"/>
                <a:gd name="connsiteX7" fmla="*/ 500066 w 1220210"/>
                <a:gd name="connsiteY7" fmla="*/ 565812 h 565812"/>
                <a:gd name="connsiteX8" fmla="*/ 0 w 1220210"/>
                <a:gd name="connsiteY8" fmla="*/ 565812 h 565812"/>
                <a:gd name="connsiteX9" fmla="*/ 0 w 1220210"/>
                <a:gd name="connsiteY9" fmla="*/ 565812 h 565812"/>
                <a:gd name="connsiteX10" fmla="*/ 0 w 1220210"/>
                <a:gd name="connsiteY10" fmla="*/ 149092 h 565812"/>
                <a:gd name="connsiteX11" fmla="*/ 83346 w 1220210"/>
                <a:gd name="connsiteY11"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820222 w 1240866"/>
                <a:gd name="connsiteY5" fmla="*/ 355326 h 565812"/>
                <a:gd name="connsiteX6" fmla="*/ 1240866 w 1240866"/>
                <a:gd name="connsiteY6" fmla="*/ 351350 h 565812"/>
                <a:gd name="connsiteX7" fmla="*/ 500066 w 1240866"/>
                <a:gd name="connsiteY7" fmla="*/ 565812 h 565812"/>
                <a:gd name="connsiteX8" fmla="*/ 500066 w 1240866"/>
                <a:gd name="connsiteY8" fmla="*/ 565812 h 565812"/>
                <a:gd name="connsiteX9" fmla="*/ 0 w 1240866"/>
                <a:gd name="connsiteY9" fmla="*/ 565812 h 565812"/>
                <a:gd name="connsiteX10" fmla="*/ 0 w 1240866"/>
                <a:gd name="connsiteY10" fmla="*/ 565812 h 565812"/>
                <a:gd name="connsiteX11" fmla="*/ 0 w 1240866"/>
                <a:gd name="connsiteY11" fmla="*/ 149092 h 565812"/>
                <a:gd name="connsiteX12" fmla="*/ 83346 w 1240866"/>
                <a:gd name="connsiteY12"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820222 w 1240866"/>
                <a:gd name="connsiteY5" fmla="*/ 355326 h 565812"/>
                <a:gd name="connsiteX6" fmla="*/ 1185331 w 1240866"/>
                <a:gd name="connsiteY6" fmla="*/ 287840 h 565812"/>
                <a:gd name="connsiteX7" fmla="*/ 1240866 w 1240866"/>
                <a:gd name="connsiteY7" fmla="*/ 351350 h 565812"/>
                <a:gd name="connsiteX8" fmla="*/ 500066 w 1240866"/>
                <a:gd name="connsiteY8" fmla="*/ 565812 h 565812"/>
                <a:gd name="connsiteX9" fmla="*/ 500066 w 1240866"/>
                <a:gd name="connsiteY9" fmla="*/ 565812 h 565812"/>
                <a:gd name="connsiteX10" fmla="*/ 0 w 1240866"/>
                <a:gd name="connsiteY10" fmla="*/ 565812 h 565812"/>
                <a:gd name="connsiteX11" fmla="*/ 0 w 1240866"/>
                <a:gd name="connsiteY11" fmla="*/ 565812 h 565812"/>
                <a:gd name="connsiteX12" fmla="*/ 0 w 1240866"/>
                <a:gd name="connsiteY12" fmla="*/ 149092 h 565812"/>
                <a:gd name="connsiteX13" fmla="*/ 83346 w 1240866"/>
                <a:gd name="connsiteY13" fmla="*/ 65746 h 565812"/>
                <a:gd name="connsiteX0" fmla="*/ 83346 w 1577368"/>
                <a:gd name="connsiteY0" fmla="*/ 65746 h 565812"/>
                <a:gd name="connsiteX1" fmla="*/ 416720 w 1577368"/>
                <a:gd name="connsiteY1" fmla="*/ 65746 h 565812"/>
                <a:gd name="connsiteX2" fmla="*/ 500066 w 1577368"/>
                <a:gd name="connsiteY2" fmla="*/ 149092 h 565812"/>
                <a:gd name="connsiteX3" fmla="*/ 652965 w 1577368"/>
                <a:gd name="connsiteY3" fmla="*/ 0 h 565812"/>
                <a:gd name="connsiteX4" fmla="*/ 1212542 w 1577368"/>
                <a:gd name="connsiteY4" fmla="*/ 79389 h 565812"/>
                <a:gd name="connsiteX5" fmla="*/ 1177380 w 1577368"/>
                <a:gd name="connsiteY5" fmla="*/ 212426 h 565812"/>
                <a:gd name="connsiteX6" fmla="*/ 1185331 w 1577368"/>
                <a:gd name="connsiteY6" fmla="*/ 287840 h 565812"/>
                <a:gd name="connsiteX7" fmla="*/ 1240866 w 1577368"/>
                <a:gd name="connsiteY7" fmla="*/ 351350 h 565812"/>
                <a:gd name="connsiteX8" fmla="*/ 500066 w 1577368"/>
                <a:gd name="connsiteY8" fmla="*/ 565812 h 565812"/>
                <a:gd name="connsiteX9" fmla="*/ 500066 w 1577368"/>
                <a:gd name="connsiteY9" fmla="*/ 565812 h 565812"/>
                <a:gd name="connsiteX10" fmla="*/ 0 w 1577368"/>
                <a:gd name="connsiteY10" fmla="*/ 565812 h 565812"/>
                <a:gd name="connsiteX11" fmla="*/ 0 w 1577368"/>
                <a:gd name="connsiteY11" fmla="*/ 565812 h 565812"/>
                <a:gd name="connsiteX12" fmla="*/ 0 w 1577368"/>
                <a:gd name="connsiteY12" fmla="*/ 149092 h 565812"/>
                <a:gd name="connsiteX13" fmla="*/ 83346 w 1577368"/>
                <a:gd name="connsiteY13"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185331 w 1240866"/>
                <a:gd name="connsiteY6" fmla="*/ 287840 h 565812"/>
                <a:gd name="connsiteX7" fmla="*/ 1240866 w 1240866"/>
                <a:gd name="connsiteY7" fmla="*/ 351350 h 565812"/>
                <a:gd name="connsiteX8" fmla="*/ 500066 w 1240866"/>
                <a:gd name="connsiteY8" fmla="*/ 565812 h 565812"/>
                <a:gd name="connsiteX9" fmla="*/ 500066 w 1240866"/>
                <a:gd name="connsiteY9" fmla="*/ 565812 h 565812"/>
                <a:gd name="connsiteX10" fmla="*/ 0 w 1240866"/>
                <a:gd name="connsiteY10" fmla="*/ 565812 h 565812"/>
                <a:gd name="connsiteX11" fmla="*/ 0 w 1240866"/>
                <a:gd name="connsiteY11" fmla="*/ 565812 h 565812"/>
                <a:gd name="connsiteX12" fmla="*/ 0 w 1240866"/>
                <a:gd name="connsiteY12" fmla="*/ 149092 h 565812"/>
                <a:gd name="connsiteX13" fmla="*/ 83346 w 1240866"/>
                <a:gd name="connsiteY13"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986 w 1241506"/>
                <a:gd name="connsiteY0" fmla="*/ 65746 h 565812"/>
                <a:gd name="connsiteX1" fmla="*/ 417360 w 1241506"/>
                <a:gd name="connsiteY1" fmla="*/ 65746 h 565812"/>
                <a:gd name="connsiteX2" fmla="*/ 500706 w 1241506"/>
                <a:gd name="connsiteY2" fmla="*/ 149092 h 565812"/>
                <a:gd name="connsiteX3" fmla="*/ 653605 w 1241506"/>
                <a:gd name="connsiteY3" fmla="*/ 0 h 565812"/>
                <a:gd name="connsiteX4" fmla="*/ 1213182 w 1241506"/>
                <a:gd name="connsiteY4" fmla="*/ 79389 h 565812"/>
                <a:gd name="connsiteX5" fmla="*/ 1178020 w 1241506"/>
                <a:gd name="connsiteY5" fmla="*/ 212426 h 565812"/>
                <a:gd name="connsiteX6" fmla="*/ 1206500 w 1241506"/>
                <a:gd name="connsiteY6" fmla="*/ 124738 h 565812"/>
                <a:gd name="connsiteX7" fmla="*/ 1185971 w 1241506"/>
                <a:gd name="connsiteY7" fmla="*/ 287840 h 565812"/>
                <a:gd name="connsiteX8" fmla="*/ 1241506 w 1241506"/>
                <a:gd name="connsiteY8" fmla="*/ 351350 h 565812"/>
                <a:gd name="connsiteX9" fmla="*/ 500706 w 1241506"/>
                <a:gd name="connsiteY9" fmla="*/ 565812 h 565812"/>
                <a:gd name="connsiteX10" fmla="*/ 500706 w 1241506"/>
                <a:gd name="connsiteY10" fmla="*/ 565812 h 565812"/>
                <a:gd name="connsiteX11" fmla="*/ 640 w 1241506"/>
                <a:gd name="connsiteY11" fmla="*/ 565812 h 565812"/>
                <a:gd name="connsiteX12" fmla="*/ 640 w 1241506"/>
                <a:gd name="connsiteY12" fmla="*/ 565812 h 565812"/>
                <a:gd name="connsiteX13" fmla="*/ 0 w 1241506"/>
                <a:gd name="connsiteY13" fmla="*/ 323852 h 565812"/>
                <a:gd name="connsiteX14" fmla="*/ 640 w 1241506"/>
                <a:gd name="connsiteY14" fmla="*/ 149092 h 565812"/>
                <a:gd name="connsiteX15" fmla="*/ 83986 w 1241506"/>
                <a:gd name="connsiteY15" fmla="*/ 65746 h 565812"/>
                <a:gd name="connsiteX0" fmla="*/ 229541 w 1387061"/>
                <a:gd name="connsiteY0" fmla="*/ 65746 h 565812"/>
                <a:gd name="connsiteX1" fmla="*/ 562915 w 1387061"/>
                <a:gd name="connsiteY1" fmla="*/ 65746 h 565812"/>
                <a:gd name="connsiteX2" fmla="*/ 646261 w 1387061"/>
                <a:gd name="connsiteY2" fmla="*/ 149092 h 565812"/>
                <a:gd name="connsiteX3" fmla="*/ 799160 w 1387061"/>
                <a:gd name="connsiteY3" fmla="*/ 0 h 565812"/>
                <a:gd name="connsiteX4" fmla="*/ 1358737 w 1387061"/>
                <a:gd name="connsiteY4" fmla="*/ 79389 h 565812"/>
                <a:gd name="connsiteX5" fmla="*/ 1323575 w 1387061"/>
                <a:gd name="connsiteY5" fmla="*/ 212426 h 565812"/>
                <a:gd name="connsiteX6" fmla="*/ 1352055 w 1387061"/>
                <a:gd name="connsiteY6" fmla="*/ 124738 h 565812"/>
                <a:gd name="connsiteX7" fmla="*/ 1331526 w 1387061"/>
                <a:gd name="connsiteY7" fmla="*/ 287840 h 565812"/>
                <a:gd name="connsiteX8" fmla="*/ 1387061 w 1387061"/>
                <a:gd name="connsiteY8" fmla="*/ 351350 h 565812"/>
                <a:gd name="connsiteX9" fmla="*/ 646261 w 1387061"/>
                <a:gd name="connsiteY9" fmla="*/ 565812 h 565812"/>
                <a:gd name="connsiteX10" fmla="*/ 646261 w 1387061"/>
                <a:gd name="connsiteY10" fmla="*/ 565812 h 565812"/>
                <a:gd name="connsiteX11" fmla="*/ 146195 w 1387061"/>
                <a:gd name="connsiteY11" fmla="*/ 565812 h 565812"/>
                <a:gd name="connsiteX12" fmla="*/ 146195 w 1387061"/>
                <a:gd name="connsiteY12" fmla="*/ 565812 h 565812"/>
                <a:gd name="connsiteX13" fmla="*/ 145555 w 1387061"/>
                <a:gd name="connsiteY13" fmla="*/ 323852 h 565812"/>
                <a:gd name="connsiteX14" fmla="*/ 107 w 1387061"/>
                <a:gd name="connsiteY14" fmla="*/ 244770 h 565812"/>
                <a:gd name="connsiteX15" fmla="*/ 146195 w 1387061"/>
                <a:gd name="connsiteY15" fmla="*/ 149092 h 565812"/>
                <a:gd name="connsiteX16" fmla="*/ 229541 w 1387061"/>
                <a:gd name="connsiteY16" fmla="*/ 65746 h 565812"/>
                <a:gd name="connsiteX0" fmla="*/ 327652 w 1485172"/>
                <a:gd name="connsiteY0" fmla="*/ 65746 h 565812"/>
                <a:gd name="connsiteX1" fmla="*/ 661026 w 1485172"/>
                <a:gd name="connsiteY1" fmla="*/ 65746 h 565812"/>
                <a:gd name="connsiteX2" fmla="*/ 744372 w 1485172"/>
                <a:gd name="connsiteY2" fmla="*/ 149092 h 565812"/>
                <a:gd name="connsiteX3" fmla="*/ 897271 w 1485172"/>
                <a:gd name="connsiteY3" fmla="*/ 0 h 565812"/>
                <a:gd name="connsiteX4" fmla="*/ 1456848 w 1485172"/>
                <a:gd name="connsiteY4" fmla="*/ 79389 h 565812"/>
                <a:gd name="connsiteX5" fmla="*/ 1421686 w 1485172"/>
                <a:gd name="connsiteY5" fmla="*/ 212426 h 565812"/>
                <a:gd name="connsiteX6" fmla="*/ 1450166 w 1485172"/>
                <a:gd name="connsiteY6" fmla="*/ 124738 h 565812"/>
                <a:gd name="connsiteX7" fmla="*/ 1429637 w 1485172"/>
                <a:gd name="connsiteY7" fmla="*/ 287840 h 565812"/>
                <a:gd name="connsiteX8" fmla="*/ 1485172 w 1485172"/>
                <a:gd name="connsiteY8" fmla="*/ 351350 h 565812"/>
                <a:gd name="connsiteX9" fmla="*/ 744372 w 1485172"/>
                <a:gd name="connsiteY9" fmla="*/ 565812 h 565812"/>
                <a:gd name="connsiteX10" fmla="*/ 744372 w 1485172"/>
                <a:gd name="connsiteY10" fmla="*/ 565812 h 565812"/>
                <a:gd name="connsiteX11" fmla="*/ 244306 w 1485172"/>
                <a:gd name="connsiteY11" fmla="*/ 565812 h 565812"/>
                <a:gd name="connsiteX12" fmla="*/ 244306 w 1485172"/>
                <a:gd name="connsiteY12" fmla="*/ 565812 h 565812"/>
                <a:gd name="connsiteX13" fmla="*/ 243666 w 1485172"/>
                <a:gd name="connsiteY13" fmla="*/ 323852 h 565812"/>
                <a:gd name="connsiteX14" fmla="*/ 24241 w 1485172"/>
                <a:gd name="connsiteY14" fmla="*/ 323852 h 565812"/>
                <a:gd name="connsiteX15" fmla="*/ 98218 w 1485172"/>
                <a:gd name="connsiteY15" fmla="*/ 244770 h 565812"/>
                <a:gd name="connsiteX16" fmla="*/ 244306 w 1485172"/>
                <a:gd name="connsiteY16" fmla="*/ 149092 h 565812"/>
                <a:gd name="connsiteX17" fmla="*/ 327652 w 1485172"/>
                <a:gd name="connsiteY17" fmla="*/ 65746 h 565812"/>
                <a:gd name="connsiteX0" fmla="*/ 482858 w 1640378"/>
                <a:gd name="connsiteY0" fmla="*/ 65746 h 565812"/>
                <a:gd name="connsiteX1" fmla="*/ 816232 w 1640378"/>
                <a:gd name="connsiteY1" fmla="*/ 65746 h 565812"/>
                <a:gd name="connsiteX2" fmla="*/ 899578 w 1640378"/>
                <a:gd name="connsiteY2" fmla="*/ 149092 h 565812"/>
                <a:gd name="connsiteX3" fmla="*/ 1052477 w 1640378"/>
                <a:gd name="connsiteY3" fmla="*/ 0 h 565812"/>
                <a:gd name="connsiteX4" fmla="*/ 1612054 w 1640378"/>
                <a:gd name="connsiteY4" fmla="*/ 79389 h 565812"/>
                <a:gd name="connsiteX5" fmla="*/ 1576892 w 1640378"/>
                <a:gd name="connsiteY5" fmla="*/ 212426 h 565812"/>
                <a:gd name="connsiteX6" fmla="*/ 1605372 w 1640378"/>
                <a:gd name="connsiteY6" fmla="*/ 124738 h 565812"/>
                <a:gd name="connsiteX7" fmla="*/ 1584843 w 1640378"/>
                <a:gd name="connsiteY7" fmla="*/ 287840 h 565812"/>
                <a:gd name="connsiteX8" fmla="*/ 1640378 w 1640378"/>
                <a:gd name="connsiteY8" fmla="*/ 351350 h 565812"/>
                <a:gd name="connsiteX9" fmla="*/ 899578 w 1640378"/>
                <a:gd name="connsiteY9" fmla="*/ 565812 h 565812"/>
                <a:gd name="connsiteX10" fmla="*/ 899578 w 1640378"/>
                <a:gd name="connsiteY10" fmla="*/ 565812 h 565812"/>
                <a:gd name="connsiteX11" fmla="*/ 399512 w 1640378"/>
                <a:gd name="connsiteY11" fmla="*/ 565812 h 565812"/>
                <a:gd name="connsiteX12" fmla="*/ 399512 w 1640378"/>
                <a:gd name="connsiteY12" fmla="*/ 565812 h 565812"/>
                <a:gd name="connsiteX13" fmla="*/ 398872 w 1640378"/>
                <a:gd name="connsiteY13" fmla="*/ 323852 h 565812"/>
                <a:gd name="connsiteX14" fmla="*/ 36571 w 1640378"/>
                <a:gd name="connsiteY14" fmla="*/ 395266 h 565812"/>
                <a:gd name="connsiteX15" fmla="*/ 179447 w 1640378"/>
                <a:gd name="connsiteY15" fmla="*/ 323852 h 565812"/>
                <a:gd name="connsiteX16" fmla="*/ 253424 w 1640378"/>
                <a:gd name="connsiteY16" fmla="*/ 244770 h 565812"/>
                <a:gd name="connsiteX17" fmla="*/ 399512 w 1640378"/>
                <a:gd name="connsiteY17" fmla="*/ 149092 h 565812"/>
                <a:gd name="connsiteX18" fmla="*/ 482858 w 1640378"/>
                <a:gd name="connsiteY18" fmla="*/ 65746 h 565812"/>
                <a:gd name="connsiteX0" fmla="*/ 513599 w 1671119"/>
                <a:gd name="connsiteY0" fmla="*/ 65746 h 565812"/>
                <a:gd name="connsiteX1" fmla="*/ 846973 w 1671119"/>
                <a:gd name="connsiteY1" fmla="*/ 65746 h 565812"/>
                <a:gd name="connsiteX2" fmla="*/ 930319 w 1671119"/>
                <a:gd name="connsiteY2" fmla="*/ 149092 h 565812"/>
                <a:gd name="connsiteX3" fmla="*/ 1083218 w 1671119"/>
                <a:gd name="connsiteY3" fmla="*/ 0 h 565812"/>
                <a:gd name="connsiteX4" fmla="*/ 1642795 w 1671119"/>
                <a:gd name="connsiteY4" fmla="*/ 79389 h 565812"/>
                <a:gd name="connsiteX5" fmla="*/ 1607633 w 1671119"/>
                <a:gd name="connsiteY5" fmla="*/ 212426 h 565812"/>
                <a:gd name="connsiteX6" fmla="*/ 1636113 w 1671119"/>
                <a:gd name="connsiteY6" fmla="*/ 124738 h 565812"/>
                <a:gd name="connsiteX7" fmla="*/ 1615584 w 1671119"/>
                <a:gd name="connsiteY7" fmla="*/ 287840 h 565812"/>
                <a:gd name="connsiteX8" fmla="*/ 1671119 w 1671119"/>
                <a:gd name="connsiteY8" fmla="*/ 351350 h 565812"/>
                <a:gd name="connsiteX9" fmla="*/ 930319 w 1671119"/>
                <a:gd name="connsiteY9" fmla="*/ 565812 h 565812"/>
                <a:gd name="connsiteX10" fmla="*/ 930319 w 1671119"/>
                <a:gd name="connsiteY10" fmla="*/ 565812 h 565812"/>
                <a:gd name="connsiteX11" fmla="*/ 430253 w 1671119"/>
                <a:gd name="connsiteY11" fmla="*/ 565812 h 565812"/>
                <a:gd name="connsiteX12" fmla="*/ 430253 w 1671119"/>
                <a:gd name="connsiteY12" fmla="*/ 565812 h 565812"/>
                <a:gd name="connsiteX13" fmla="*/ 953 w 1671119"/>
                <a:gd name="connsiteY13" fmla="*/ 466704 h 565812"/>
                <a:gd name="connsiteX14" fmla="*/ 67312 w 1671119"/>
                <a:gd name="connsiteY14" fmla="*/ 395266 h 565812"/>
                <a:gd name="connsiteX15" fmla="*/ 210188 w 1671119"/>
                <a:gd name="connsiteY15" fmla="*/ 323852 h 565812"/>
                <a:gd name="connsiteX16" fmla="*/ 284165 w 1671119"/>
                <a:gd name="connsiteY16" fmla="*/ 244770 h 565812"/>
                <a:gd name="connsiteX17" fmla="*/ 430253 w 1671119"/>
                <a:gd name="connsiteY17" fmla="*/ 149092 h 565812"/>
                <a:gd name="connsiteX18" fmla="*/ 513599 w 1671119"/>
                <a:gd name="connsiteY18" fmla="*/ 65746 h 565812"/>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708664"/>
                <a:gd name="connsiteX1" fmla="*/ 846973 w 1671119"/>
                <a:gd name="connsiteY1" fmla="*/ 65746 h 708664"/>
                <a:gd name="connsiteX2" fmla="*/ 930319 w 1671119"/>
                <a:gd name="connsiteY2" fmla="*/ 149092 h 708664"/>
                <a:gd name="connsiteX3" fmla="*/ 1083218 w 1671119"/>
                <a:gd name="connsiteY3" fmla="*/ 0 h 708664"/>
                <a:gd name="connsiteX4" fmla="*/ 1642795 w 1671119"/>
                <a:gd name="connsiteY4" fmla="*/ 79389 h 708664"/>
                <a:gd name="connsiteX5" fmla="*/ 1607633 w 1671119"/>
                <a:gd name="connsiteY5" fmla="*/ 212426 h 708664"/>
                <a:gd name="connsiteX6" fmla="*/ 1636113 w 1671119"/>
                <a:gd name="connsiteY6" fmla="*/ 124738 h 708664"/>
                <a:gd name="connsiteX7" fmla="*/ 1615584 w 1671119"/>
                <a:gd name="connsiteY7" fmla="*/ 287840 h 708664"/>
                <a:gd name="connsiteX8" fmla="*/ 1671119 w 1671119"/>
                <a:gd name="connsiteY8" fmla="*/ 351350 h 708664"/>
                <a:gd name="connsiteX9" fmla="*/ 930319 w 1671119"/>
                <a:gd name="connsiteY9" fmla="*/ 565812 h 708664"/>
                <a:gd name="connsiteX10" fmla="*/ 930319 w 1671119"/>
                <a:gd name="connsiteY10" fmla="*/ 565812 h 708664"/>
                <a:gd name="connsiteX11" fmla="*/ 430253 w 1671119"/>
                <a:gd name="connsiteY11" fmla="*/ 708664 h 708664"/>
                <a:gd name="connsiteX12" fmla="*/ 215907 w 1671119"/>
                <a:gd name="connsiteY12" fmla="*/ 637226 h 708664"/>
                <a:gd name="connsiteX13" fmla="*/ 953 w 1671119"/>
                <a:gd name="connsiteY13" fmla="*/ 466704 h 708664"/>
                <a:gd name="connsiteX14" fmla="*/ 67312 w 1671119"/>
                <a:gd name="connsiteY14" fmla="*/ 395266 h 708664"/>
                <a:gd name="connsiteX15" fmla="*/ 210188 w 1671119"/>
                <a:gd name="connsiteY15" fmla="*/ 323852 h 708664"/>
                <a:gd name="connsiteX16" fmla="*/ 284165 w 1671119"/>
                <a:gd name="connsiteY16" fmla="*/ 244770 h 708664"/>
                <a:gd name="connsiteX17" fmla="*/ 430253 w 1671119"/>
                <a:gd name="connsiteY17" fmla="*/ 149092 h 708664"/>
                <a:gd name="connsiteX18" fmla="*/ 513599 w 1671119"/>
                <a:gd name="connsiteY18" fmla="*/ 65746 h 708664"/>
                <a:gd name="connsiteX0" fmla="*/ 513599 w 1671119"/>
                <a:gd name="connsiteY0" fmla="*/ 65746 h 780102"/>
                <a:gd name="connsiteX1" fmla="*/ 846973 w 1671119"/>
                <a:gd name="connsiteY1" fmla="*/ 65746 h 780102"/>
                <a:gd name="connsiteX2" fmla="*/ 930319 w 1671119"/>
                <a:gd name="connsiteY2" fmla="*/ 149092 h 780102"/>
                <a:gd name="connsiteX3" fmla="*/ 1083218 w 1671119"/>
                <a:gd name="connsiteY3" fmla="*/ 0 h 780102"/>
                <a:gd name="connsiteX4" fmla="*/ 1642795 w 1671119"/>
                <a:gd name="connsiteY4" fmla="*/ 79389 h 780102"/>
                <a:gd name="connsiteX5" fmla="*/ 1607633 w 1671119"/>
                <a:gd name="connsiteY5" fmla="*/ 212426 h 780102"/>
                <a:gd name="connsiteX6" fmla="*/ 1636113 w 1671119"/>
                <a:gd name="connsiteY6" fmla="*/ 124738 h 780102"/>
                <a:gd name="connsiteX7" fmla="*/ 1615584 w 1671119"/>
                <a:gd name="connsiteY7" fmla="*/ 287840 h 780102"/>
                <a:gd name="connsiteX8" fmla="*/ 1671119 w 1671119"/>
                <a:gd name="connsiteY8" fmla="*/ 351350 h 780102"/>
                <a:gd name="connsiteX9" fmla="*/ 930319 w 1671119"/>
                <a:gd name="connsiteY9" fmla="*/ 565812 h 780102"/>
                <a:gd name="connsiteX10" fmla="*/ 715973 w 1671119"/>
                <a:gd name="connsiteY10" fmla="*/ 780102 h 780102"/>
                <a:gd name="connsiteX11" fmla="*/ 430253 w 1671119"/>
                <a:gd name="connsiteY11" fmla="*/ 708664 h 780102"/>
                <a:gd name="connsiteX12" fmla="*/ 215907 w 1671119"/>
                <a:gd name="connsiteY12" fmla="*/ 637226 h 780102"/>
                <a:gd name="connsiteX13" fmla="*/ 953 w 1671119"/>
                <a:gd name="connsiteY13" fmla="*/ 466704 h 780102"/>
                <a:gd name="connsiteX14" fmla="*/ 67312 w 1671119"/>
                <a:gd name="connsiteY14" fmla="*/ 395266 h 780102"/>
                <a:gd name="connsiteX15" fmla="*/ 210188 w 1671119"/>
                <a:gd name="connsiteY15" fmla="*/ 323852 h 780102"/>
                <a:gd name="connsiteX16" fmla="*/ 284165 w 1671119"/>
                <a:gd name="connsiteY16" fmla="*/ 244770 h 780102"/>
                <a:gd name="connsiteX17" fmla="*/ 430253 w 1671119"/>
                <a:gd name="connsiteY17" fmla="*/ 149092 h 780102"/>
                <a:gd name="connsiteX18" fmla="*/ 513599 w 1671119"/>
                <a:gd name="connsiteY18" fmla="*/ 65746 h 780102"/>
                <a:gd name="connsiteX0" fmla="*/ 513599 w 1671119"/>
                <a:gd name="connsiteY0" fmla="*/ 65746 h 851540"/>
                <a:gd name="connsiteX1" fmla="*/ 846973 w 1671119"/>
                <a:gd name="connsiteY1" fmla="*/ 65746 h 851540"/>
                <a:gd name="connsiteX2" fmla="*/ 930319 w 1671119"/>
                <a:gd name="connsiteY2" fmla="*/ 149092 h 851540"/>
                <a:gd name="connsiteX3" fmla="*/ 1083218 w 1671119"/>
                <a:gd name="connsiteY3" fmla="*/ 0 h 851540"/>
                <a:gd name="connsiteX4" fmla="*/ 1642795 w 1671119"/>
                <a:gd name="connsiteY4" fmla="*/ 79389 h 851540"/>
                <a:gd name="connsiteX5" fmla="*/ 1607633 w 1671119"/>
                <a:gd name="connsiteY5" fmla="*/ 212426 h 851540"/>
                <a:gd name="connsiteX6" fmla="*/ 1636113 w 1671119"/>
                <a:gd name="connsiteY6" fmla="*/ 124738 h 851540"/>
                <a:gd name="connsiteX7" fmla="*/ 1615584 w 1671119"/>
                <a:gd name="connsiteY7" fmla="*/ 287840 h 851540"/>
                <a:gd name="connsiteX8" fmla="*/ 1671119 w 1671119"/>
                <a:gd name="connsiteY8" fmla="*/ 351350 h 851540"/>
                <a:gd name="connsiteX9" fmla="*/ 930287 w 1671119"/>
                <a:gd name="connsiteY9" fmla="*/ 851540 h 851540"/>
                <a:gd name="connsiteX10" fmla="*/ 715973 w 1671119"/>
                <a:gd name="connsiteY10" fmla="*/ 780102 h 851540"/>
                <a:gd name="connsiteX11" fmla="*/ 430253 w 1671119"/>
                <a:gd name="connsiteY11" fmla="*/ 708664 h 851540"/>
                <a:gd name="connsiteX12" fmla="*/ 215907 w 1671119"/>
                <a:gd name="connsiteY12" fmla="*/ 637226 h 851540"/>
                <a:gd name="connsiteX13" fmla="*/ 953 w 1671119"/>
                <a:gd name="connsiteY13" fmla="*/ 466704 h 851540"/>
                <a:gd name="connsiteX14" fmla="*/ 67312 w 1671119"/>
                <a:gd name="connsiteY14" fmla="*/ 395266 h 851540"/>
                <a:gd name="connsiteX15" fmla="*/ 210188 w 1671119"/>
                <a:gd name="connsiteY15" fmla="*/ 323852 h 851540"/>
                <a:gd name="connsiteX16" fmla="*/ 284165 w 1671119"/>
                <a:gd name="connsiteY16" fmla="*/ 244770 h 851540"/>
                <a:gd name="connsiteX17" fmla="*/ 430253 w 1671119"/>
                <a:gd name="connsiteY17" fmla="*/ 149092 h 851540"/>
                <a:gd name="connsiteX18" fmla="*/ 513599 w 1671119"/>
                <a:gd name="connsiteY18" fmla="*/ 65746 h 851540"/>
                <a:gd name="connsiteX0" fmla="*/ 513599 w 1671119"/>
                <a:gd name="connsiteY0" fmla="*/ 65746 h 851540"/>
                <a:gd name="connsiteX1" fmla="*/ 846973 w 1671119"/>
                <a:gd name="connsiteY1" fmla="*/ 65746 h 851540"/>
                <a:gd name="connsiteX2" fmla="*/ 930319 w 1671119"/>
                <a:gd name="connsiteY2" fmla="*/ 149092 h 851540"/>
                <a:gd name="connsiteX3" fmla="*/ 1083218 w 1671119"/>
                <a:gd name="connsiteY3" fmla="*/ 0 h 851540"/>
                <a:gd name="connsiteX4" fmla="*/ 1642795 w 1671119"/>
                <a:gd name="connsiteY4" fmla="*/ 79389 h 851540"/>
                <a:gd name="connsiteX5" fmla="*/ 1607633 w 1671119"/>
                <a:gd name="connsiteY5" fmla="*/ 212426 h 851540"/>
                <a:gd name="connsiteX6" fmla="*/ 1636113 w 1671119"/>
                <a:gd name="connsiteY6" fmla="*/ 124738 h 851540"/>
                <a:gd name="connsiteX7" fmla="*/ 1615584 w 1671119"/>
                <a:gd name="connsiteY7" fmla="*/ 287840 h 851540"/>
                <a:gd name="connsiteX8" fmla="*/ 1671119 w 1671119"/>
                <a:gd name="connsiteY8" fmla="*/ 351350 h 851540"/>
                <a:gd name="connsiteX9" fmla="*/ 930287 w 1671119"/>
                <a:gd name="connsiteY9" fmla="*/ 851540 h 851540"/>
                <a:gd name="connsiteX10" fmla="*/ 715973 w 1671119"/>
                <a:gd name="connsiteY10" fmla="*/ 780102 h 851540"/>
                <a:gd name="connsiteX11" fmla="*/ 430253 w 1671119"/>
                <a:gd name="connsiteY11" fmla="*/ 708664 h 851540"/>
                <a:gd name="connsiteX12" fmla="*/ 215907 w 1671119"/>
                <a:gd name="connsiteY12" fmla="*/ 637226 h 851540"/>
                <a:gd name="connsiteX13" fmla="*/ 953 w 1671119"/>
                <a:gd name="connsiteY13" fmla="*/ 466704 h 851540"/>
                <a:gd name="connsiteX14" fmla="*/ 67312 w 1671119"/>
                <a:gd name="connsiteY14" fmla="*/ 395266 h 851540"/>
                <a:gd name="connsiteX15" fmla="*/ 210188 w 1671119"/>
                <a:gd name="connsiteY15" fmla="*/ 323852 h 851540"/>
                <a:gd name="connsiteX16" fmla="*/ 284165 w 1671119"/>
                <a:gd name="connsiteY16" fmla="*/ 244770 h 851540"/>
                <a:gd name="connsiteX17" fmla="*/ 430253 w 1671119"/>
                <a:gd name="connsiteY17" fmla="*/ 149092 h 851540"/>
                <a:gd name="connsiteX18" fmla="*/ 513599 w 1671119"/>
                <a:gd name="connsiteY18" fmla="*/ 65746 h 851540"/>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287840 h 875246"/>
                <a:gd name="connsiteX8" fmla="*/ 1242459 w 1642795"/>
                <a:gd name="connsiteY8" fmla="*/ 708516 h 875246"/>
                <a:gd name="connsiteX9" fmla="*/ 930287 w 1642795"/>
                <a:gd name="connsiteY9" fmla="*/ 851540 h 875246"/>
                <a:gd name="connsiteX10" fmla="*/ 715973 w 1642795"/>
                <a:gd name="connsiteY10" fmla="*/ 780102 h 875246"/>
                <a:gd name="connsiteX11" fmla="*/ 430253 w 1642795"/>
                <a:gd name="connsiteY11" fmla="*/ 708664 h 875246"/>
                <a:gd name="connsiteX12" fmla="*/ 215907 w 1642795"/>
                <a:gd name="connsiteY12" fmla="*/ 637226 h 875246"/>
                <a:gd name="connsiteX13" fmla="*/ 953 w 1642795"/>
                <a:gd name="connsiteY13" fmla="*/ 466704 h 875246"/>
                <a:gd name="connsiteX14" fmla="*/ 67312 w 1642795"/>
                <a:gd name="connsiteY14" fmla="*/ 395266 h 875246"/>
                <a:gd name="connsiteX15" fmla="*/ 210188 w 1642795"/>
                <a:gd name="connsiteY15" fmla="*/ 323852 h 875246"/>
                <a:gd name="connsiteX16" fmla="*/ 284165 w 1642795"/>
                <a:gd name="connsiteY16" fmla="*/ 244770 h 875246"/>
                <a:gd name="connsiteX17" fmla="*/ 430253 w 1642795"/>
                <a:gd name="connsiteY17" fmla="*/ 149092 h 875246"/>
                <a:gd name="connsiteX18" fmla="*/ 513599 w 1642795"/>
                <a:gd name="connsiteY18"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287840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359254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01 w 1642795"/>
                <a:gd name="connsiteY5" fmla="*/ 212426 h 875246"/>
                <a:gd name="connsiteX6" fmla="*/ 1636113 w 1642795"/>
                <a:gd name="connsiteY6" fmla="*/ 124738 h 875246"/>
                <a:gd name="connsiteX7" fmla="*/ 1615584 w 1642795"/>
                <a:gd name="connsiteY7" fmla="*/ 359254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24738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1523"/>
                <a:gd name="connsiteY0" fmla="*/ 65746 h 875246"/>
                <a:gd name="connsiteX1" fmla="*/ 846973 w 1731523"/>
                <a:gd name="connsiteY1" fmla="*/ 65746 h 875246"/>
                <a:gd name="connsiteX2" fmla="*/ 930319 w 1731523"/>
                <a:gd name="connsiteY2" fmla="*/ 149092 h 875246"/>
                <a:gd name="connsiteX3" fmla="*/ 1083218 w 1731523"/>
                <a:gd name="connsiteY3" fmla="*/ 0 h 875246"/>
                <a:gd name="connsiteX4" fmla="*/ 1642795 w 1731523"/>
                <a:gd name="connsiteY4" fmla="*/ 79389 h 875246"/>
                <a:gd name="connsiteX5" fmla="*/ 1615584 w 1731523"/>
                <a:gd name="connsiteY5" fmla="*/ 359254 h 875246"/>
                <a:gd name="connsiteX6" fmla="*/ 1545238 w 1731523"/>
                <a:gd name="connsiteY6" fmla="*/ 507662 h 875246"/>
                <a:gd name="connsiteX7" fmla="*/ 1242459 w 1731523"/>
                <a:gd name="connsiteY7" fmla="*/ 708516 h 875246"/>
                <a:gd name="connsiteX8" fmla="*/ 930287 w 1731523"/>
                <a:gd name="connsiteY8" fmla="*/ 851540 h 875246"/>
                <a:gd name="connsiteX9" fmla="*/ 715973 w 1731523"/>
                <a:gd name="connsiteY9" fmla="*/ 780102 h 875246"/>
                <a:gd name="connsiteX10" fmla="*/ 430253 w 1731523"/>
                <a:gd name="connsiteY10" fmla="*/ 708664 h 875246"/>
                <a:gd name="connsiteX11" fmla="*/ 215907 w 1731523"/>
                <a:gd name="connsiteY11" fmla="*/ 637226 h 875246"/>
                <a:gd name="connsiteX12" fmla="*/ 953 w 1731523"/>
                <a:gd name="connsiteY12" fmla="*/ 466704 h 875246"/>
                <a:gd name="connsiteX13" fmla="*/ 67312 w 1731523"/>
                <a:gd name="connsiteY13" fmla="*/ 395266 h 875246"/>
                <a:gd name="connsiteX14" fmla="*/ 210188 w 1731523"/>
                <a:gd name="connsiteY14" fmla="*/ 323852 h 875246"/>
                <a:gd name="connsiteX15" fmla="*/ 284165 w 1731523"/>
                <a:gd name="connsiteY15" fmla="*/ 244770 h 875246"/>
                <a:gd name="connsiteX16" fmla="*/ 430253 w 1731523"/>
                <a:gd name="connsiteY16" fmla="*/ 149092 h 875246"/>
                <a:gd name="connsiteX17" fmla="*/ 513599 w 1731523"/>
                <a:gd name="connsiteY17" fmla="*/ 65746 h 875246"/>
                <a:gd name="connsiteX0" fmla="*/ 513599 w 1731523"/>
                <a:gd name="connsiteY0" fmla="*/ 139112 h 948612"/>
                <a:gd name="connsiteX1" fmla="*/ 846973 w 1731523"/>
                <a:gd name="connsiteY1" fmla="*/ 139112 h 948612"/>
                <a:gd name="connsiteX2" fmla="*/ 930319 w 1731523"/>
                <a:gd name="connsiteY2" fmla="*/ 222458 h 948612"/>
                <a:gd name="connsiteX3" fmla="*/ 933448 w 1731523"/>
                <a:gd name="connsiteY3" fmla="*/ 0 h 948612"/>
                <a:gd name="connsiteX4" fmla="*/ 1083218 w 1731523"/>
                <a:gd name="connsiteY4" fmla="*/ 73366 h 948612"/>
                <a:gd name="connsiteX5" fmla="*/ 1642795 w 1731523"/>
                <a:gd name="connsiteY5" fmla="*/ 152755 h 948612"/>
                <a:gd name="connsiteX6" fmla="*/ 1615584 w 1731523"/>
                <a:gd name="connsiteY6" fmla="*/ 432620 h 948612"/>
                <a:gd name="connsiteX7" fmla="*/ 1545238 w 1731523"/>
                <a:gd name="connsiteY7" fmla="*/ 581028 h 948612"/>
                <a:gd name="connsiteX8" fmla="*/ 1242459 w 1731523"/>
                <a:gd name="connsiteY8" fmla="*/ 781882 h 948612"/>
                <a:gd name="connsiteX9" fmla="*/ 930287 w 1731523"/>
                <a:gd name="connsiteY9" fmla="*/ 924906 h 948612"/>
                <a:gd name="connsiteX10" fmla="*/ 715973 w 1731523"/>
                <a:gd name="connsiteY10" fmla="*/ 853468 h 948612"/>
                <a:gd name="connsiteX11" fmla="*/ 430253 w 1731523"/>
                <a:gd name="connsiteY11" fmla="*/ 782030 h 948612"/>
                <a:gd name="connsiteX12" fmla="*/ 215907 w 1731523"/>
                <a:gd name="connsiteY12" fmla="*/ 710592 h 948612"/>
                <a:gd name="connsiteX13" fmla="*/ 953 w 1731523"/>
                <a:gd name="connsiteY13" fmla="*/ 540070 h 948612"/>
                <a:gd name="connsiteX14" fmla="*/ 67312 w 1731523"/>
                <a:gd name="connsiteY14" fmla="*/ 468632 h 948612"/>
                <a:gd name="connsiteX15" fmla="*/ 210188 w 1731523"/>
                <a:gd name="connsiteY15" fmla="*/ 397218 h 948612"/>
                <a:gd name="connsiteX16" fmla="*/ 284165 w 1731523"/>
                <a:gd name="connsiteY16" fmla="*/ 318136 h 948612"/>
                <a:gd name="connsiteX17" fmla="*/ 430253 w 1731523"/>
                <a:gd name="connsiteY17" fmla="*/ 222458 h 948612"/>
                <a:gd name="connsiteX18" fmla="*/ 513599 w 1731523"/>
                <a:gd name="connsiteY18" fmla="*/ 139112 h 948612"/>
                <a:gd name="connsiteX0" fmla="*/ 513599 w 1731523"/>
                <a:gd name="connsiteY0" fmla="*/ 139112 h 948612"/>
                <a:gd name="connsiteX1" fmla="*/ 846973 w 1731523"/>
                <a:gd name="connsiteY1" fmla="*/ 139112 h 948612"/>
                <a:gd name="connsiteX2" fmla="*/ 930319 w 1731523"/>
                <a:gd name="connsiteY2" fmla="*/ 22245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846973 w 1731523"/>
                <a:gd name="connsiteY1" fmla="*/ 139112 h 948612"/>
                <a:gd name="connsiteX2" fmla="*/ 930319 w 1731523"/>
                <a:gd name="connsiteY2" fmla="*/ 222458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846973 w 1731523"/>
                <a:gd name="connsiteY1" fmla="*/ 139112 h 948612"/>
                <a:gd name="connsiteX2" fmla="*/ 573097 w 1731523"/>
                <a:gd name="connsiteY2" fmla="*/ 150996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846973 w 1731523"/>
                <a:gd name="connsiteY1" fmla="*/ 139112 h 948612"/>
                <a:gd name="connsiteX2" fmla="*/ 573097 w 1731523"/>
                <a:gd name="connsiteY2" fmla="*/ 150996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81899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181899 h 991399"/>
                <a:gd name="connsiteX0" fmla="*/ 513599 w 1731523"/>
                <a:gd name="connsiteY0" fmla="*/ 181899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181899 h 991399"/>
                <a:gd name="connsiteX0" fmla="*/ 513599 w 1731523"/>
                <a:gd name="connsiteY0" fmla="*/ 275168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275168 h 991399"/>
                <a:gd name="connsiteX0" fmla="*/ 513599 w 1731523"/>
                <a:gd name="connsiteY0" fmla="*/ 275168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13 h 991399"/>
                <a:gd name="connsiteX19" fmla="*/ 513599 w 1731523"/>
                <a:gd name="connsiteY19" fmla="*/ 275168 h 991399"/>
                <a:gd name="connsiteX0" fmla="*/ 513599 w 1731523"/>
                <a:gd name="connsiteY0" fmla="*/ 286529 h 1002760"/>
                <a:gd name="connsiteX1" fmla="*/ 573097 w 1731523"/>
                <a:gd name="connsiteY1" fmla="*/ 205144 h 1002760"/>
                <a:gd name="connsiteX2" fmla="*/ 714022 w 1731523"/>
                <a:gd name="connsiteY2" fmla="*/ 130666 h 1002760"/>
                <a:gd name="connsiteX3" fmla="*/ 787968 w 1731523"/>
                <a:gd name="connsiteY3" fmla="*/ 56664 h 1002760"/>
                <a:gd name="connsiteX4" fmla="*/ 933448 w 1731523"/>
                <a:gd name="connsiteY4" fmla="*/ 54148 h 1002760"/>
                <a:gd name="connsiteX5" fmla="*/ 1083218 w 1731523"/>
                <a:gd name="connsiteY5" fmla="*/ 127514 h 1002760"/>
                <a:gd name="connsiteX6" fmla="*/ 1244456 w 1731523"/>
                <a:gd name="connsiteY6" fmla="*/ 0 h 1002760"/>
                <a:gd name="connsiteX7" fmla="*/ 1642795 w 1731523"/>
                <a:gd name="connsiteY7" fmla="*/ 206903 h 1002760"/>
                <a:gd name="connsiteX8" fmla="*/ 1615584 w 1731523"/>
                <a:gd name="connsiteY8" fmla="*/ 486768 h 1002760"/>
                <a:gd name="connsiteX9" fmla="*/ 1545238 w 1731523"/>
                <a:gd name="connsiteY9" fmla="*/ 635176 h 1002760"/>
                <a:gd name="connsiteX10" fmla="*/ 1242459 w 1731523"/>
                <a:gd name="connsiteY10" fmla="*/ 836030 h 1002760"/>
                <a:gd name="connsiteX11" fmla="*/ 930287 w 1731523"/>
                <a:gd name="connsiteY11" fmla="*/ 979054 h 1002760"/>
                <a:gd name="connsiteX12" fmla="*/ 715973 w 1731523"/>
                <a:gd name="connsiteY12" fmla="*/ 907616 h 1002760"/>
                <a:gd name="connsiteX13" fmla="*/ 430253 w 1731523"/>
                <a:gd name="connsiteY13" fmla="*/ 836178 h 1002760"/>
                <a:gd name="connsiteX14" fmla="*/ 215907 w 1731523"/>
                <a:gd name="connsiteY14" fmla="*/ 764740 h 1002760"/>
                <a:gd name="connsiteX15" fmla="*/ 953 w 1731523"/>
                <a:gd name="connsiteY15" fmla="*/ 594218 h 1002760"/>
                <a:gd name="connsiteX16" fmla="*/ 67312 w 1731523"/>
                <a:gd name="connsiteY16" fmla="*/ 522780 h 1002760"/>
                <a:gd name="connsiteX17" fmla="*/ 210188 w 1731523"/>
                <a:gd name="connsiteY17" fmla="*/ 451366 h 1002760"/>
                <a:gd name="connsiteX18" fmla="*/ 284165 w 1731523"/>
                <a:gd name="connsiteY18" fmla="*/ 372284 h 1002760"/>
                <a:gd name="connsiteX19" fmla="*/ 430253 w 1731523"/>
                <a:gd name="connsiteY19" fmla="*/ 276574 h 1002760"/>
                <a:gd name="connsiteX20" fmla="*/ 513599 w 1731523"/>
                <a:gd name="connsiteY20" fmla="*/ 286529 h 1002760"/>
                <a:gd name="connsiteX0" fmla="*/ 513599 w 1731523"/>
                <a:gd name="connsiteY0" fmla="*/ 286529 h 1002760"/>
                <a:gd name="connsiteX1" fmla="*/ 573097 w 1731523"/>
                <a:gd name="connsiteY1" fmla="*/ 205144 h 1002760"/>
                <a:gd name="connsiteX2" fmla="*/ 714022 w 1731523"/>
                <a:gd name="connsiteY2" fmla="*/ 130666 h 1002760"/>
                <a:gd name="connsiteX3" fmla="*/ 787968 w 1731523"/>
                <a:gd name="connsiteY3" fmla="*/ 56664 h 1002760"/>
                <a:gd name="connsiteX4" fmla="*/ 933448 w 1731523"/>
                <a:gd name="connsiteY4" fmla="*/ 54148 h 1002760"/>
                <a:gd name="connsiteX5" fmla="*/ 1083218 w 1731523"/>
                <a:gd name="connsiteY5" fmla="*/ 127514 h 1002760"/>
                <a:gd name="connsiteX6" fmla="*/ 1244456 w 1731523"/>
                <a:gd name="connsiteY6" fmla="*/ 0 h 1002760"/>
                <a:gd name="connsiteX7" fmla="*/ 1642795 w 1731523"/>
                <a:gd name="connsiteY7" fmla="*/ 206903 h 1002760"/>
                <a:gd name="connsiteX8" fmla="*/ 1615584 w 1731523"/>
                <a:gd name="connsiteY8" fmla="*/ 486768 h 1002760"/>
                <a:gd name="connsiteX9" fmla="*/ 1545238 w 1731523"/>
                <a:gd name="connsiteY9" fmla="*/ 635176 h 1002760"/>
                <a:gd name="connsiteX10" fmla="*/ 1242459 w 1731523"/>
                <a:gd name="connsiteY10" fmla="*/ 836030 h 1002760"/>
                <a:gd name="connsiteX11" fmla="*/ 930287 w 1731523"/>
                <a:gd name="connsiteY11" fmla="*/ 979054 h 1002760"/>
                <a:gd name="connsiteX12" fmla="*/ 715973 w 1731523"/>
                <a:gd name="connsiteY12" fmla="*/ 907616 h 1002760"/>
                <a:gd name="connsiteX13" fmla="*/ 430253 w 1731523"/>
                <a:gd name="connsiteY13" fmla="*/ 836178 h 1002760"/>
                <a:gd name="connsiteX14" fmla="*/ 215907 w 1731523"/>
                <a:gd name="connsiteY14" fmla="*/ 764740 h 1002760"/>
                <a:gd name="connsiteX15" fmla="*/ 953 w 1731523"/>
                <a:gd name="connsiteY15" fmla="*/ 594218 h 1002760"/>
                <a:gd name="connsiteX16" fmla="*/ 67312 w 1731523"/>
                <a:gd name="connsiteY16" fmla="*/ 522780 h 1002760"/>
                <a:gd name="connsiteX17" fmla="*/ 210188 w 1731523"/>
                <a:gd name="connsiteY17" fmla="*/ 451366 h 1002760"/>
                <a:gd name="connsiteX18" fmla="*/ 284165 w 1731523"/>
                <a:gd name="connsiteY18" fmla="*/ 372284 h 1002760"/>
                <a:gd name="connsiteX19" fmla="*/ 430253 w 1731523"/>
                <a:gd name="connsiteY19" fmla="*/ 276574 h 1002760"/>
                <a:gd name="connsiteX20" fmla="*/ 513599 w 1731523"/>
                <a:gd name="connsiteY20" fmla="*/ 286529 h 1002760"/>
                <a:gd name="connsiteX0" fmla="*/ 513599 w 1837084"/>
                <a:gd name="connsiteY0" fmla="*/ 286529 h 1002760"/>
                <a:gd name="connsiteX1" fmla="*/ 573097 w 1837084"/>
                <a:gd name="connsiteY1" fmla="*/ 205144 h 1002760"/>
                <a:gd name="connsiteX2" fmla="*/ 714022 w 1837084"/>
                <a:gd name="connsiteY2" fmla="*/ 130666 h 1002760"/>
                <a:gd name="connsiteX3" fmla="*/ 787968 w 1837084"/>
                <a:gd name="connsiteY3" fmla="*/ 56664 h 1002760"/>
                <a:gd name="connsiteX4" fmla="*/ 933448 w 1837084"/>
                <a:gd name="connsiteY4" fmla="*/ 54148 h 1002760"/>
                <a:gd name="connsiteX5" fmla="*/ 1083218 w 1837084"/>
                <a:gd name="connsiteY5" fmla="*/ 127514 h 1002760"/>
                <a:gd name="connsiteX6" fmla="*/ 1244456 w 1837084"/>
                <a:gd name="connsiteY6" fmla="*/ 0 h 1002760"/>
                <a:gd name="connsiteX7" fmla="*/ 1642795 w 1837084"/>
                <a:gd name="connsiteY7" fmla="*/ 206903 h 1002760"/>
                <a:gd name="connsiteX8" fmla="*/ 1820825 w 1837084"/>
                <a:gd name="connsiteY8" fmla="*/ 317443 h 1002760"/>
                <a:gd name="connsiteX9" fmla="*/ 1545238 w 1837084"/>
                <a:gd name="connsiteY9" fmla="*/ 635176 h 1002760"/>
                <a:gd name="connsiteX10" fmla="*/ 1242459 w 1837084"/>
                <a:gd name="connsiteY10" fmla="*/ 836030 h 1002760"/>
                <a:gd name="connsiteX11" fmla="*/ 930287 w 1837084"/>
                <a:gd name="connsiteY11" fmla="*/ 979054 h 1002760"/>
                <a:gd name="connsiteX12" fmla="*/ 715973 w 1837084"/>
                <a:gd name="connsiteY12" fmla="*/ 907616 h 1002760"/>
                <a:gd name="connsiteX13" fmla="*/ 430253 w 1837084"/>
                <a:gd name="connsiteY13" fmla="*/ 836178 h 1002760"/>
                <a:gd name="connsiteX14" fmla="*/ 215907 w 1837084"/>
                <a:gd name="connsiteY14" fmla="*/ 764740 h 1002760"/>
                <a:gd name="connsiteX15" fmla="*/ 953 w 1837084"/>
                <a:gd name="connsiteY15" fmla="*/ 594218 h 1002760"/>
                <a:gd name="connsiteX16" fmla="*/ 67312 w 1837084"/>
                <a:gd name="connsiteY16" fmla="*/ 522780 h 1002760"/>
                <a:gd name="connsiteX17" fmla="*/ 210188 w 1837084"/>
                <a:gd name="connsiteY17" fmla="*/ 451366 h 1002760"/>
                <a:gd name="connsiteX18" fmla="*/ 284165 w 1837084"/>
                <a:gd name="connsiteY18" fmla="*/ 372284 h 1002760"/>
                <a:gd name="connsiteX19" fmla="*/ 430253 w 1837084"/>
                <a:gd name="connsiteY19" fmla="*/ 276574 h 1002760"/>
                <a:gd name="connsiteX20" fmla="*/ 513599 w 1837084"/>
                <a:gd name="connsiteY20" fmla="*/ 286529 h 1002760"/>
                <a:gd name="connsiteX0" fmla="*/ 513599 w 1837084"/>
                <a:gd name="connsiteY0" fmla="*/ 286529 h 1206601"/>
                <a:gd name="connsiteX1" fmla="*/ 573097 w 1837084"/>
                <a:gd name="connsiteY1" fmla="*/ 205144 h 1206601"/>
                <a:gd name="connsiteX2" fmla="*/ 714022 w 1837084"/>
                <a:gd name="connsiteY2" fmla="*/ 130666 h 1206601"/>
                <a:gd name="connsiteX3" fmla="*/ 787968 w 1837084"/>
                <a:gd name="connsiteY3" fmla="*/ 56664 h 1206601"/>
                <a:gd name="connsiteX4" fmla="*/ 933448 w 1837084"/>
                <a:gd name="connsiteY4" fmla="*/ 54148 h 1206601"/>
                <a:gd name="connsiteX5" fmla="*/ 1083218 w 1837084"/>
                <a:gd name="connsiteY5" fmla="*/ 127514 h 1206601"/>
                <a:gd name="connsiteX6" fmla="*/ 1244456 w 1837084"/>
                <a:gd name="connsiteY6" fmla="*/ 0 h 1206601"/>
                <a:gd name="connsiteX7" fmla="*/ 1642795 w 1837084"/>
                <a:gd name="connsiteY7" fmla="*/ 206903 h 1206601"/>
                <a:gd name="connsiteX8" fmla="*/ 1820825 w 1837084"/>
                <a:gd name="connsiteY8" fmla="*/ 317443 h 1206601"/>
                <a:gd name="connsiteX9" fmla="*/ 1545238 w 1837084"/>
                <a:gd name="connsiteY9" fmla="*/ 635176 h 1206601"/>
                <a:gd name="connsiteX10" fmla="*/ 1242459 w 1837084"/>
                <a:gd name="connsiteY10" fmla="*/ 836030 h 1206601"/>
                <a:gd name="connsiteX11" fmla="*/ 930287 w 1837084"/>
                <a:gd name="connsiteY11" fmla="*/ 979054 h 1206601"/>
                <a:gd name="connsiteX12" fmla="*/ 400790 w 1837084"/>
                <a:gd name="connsiteY12" fmla="*/ 1206601 h 1206601"/>
                <a:gd name="connsiteX13" fmla="*/ 430253 w 1837084"/>
                <a:gd name="connsiteY13" fmla="*/ 836178 h 1206601"/>
                <a:gd name="connsiteX14" fmla="*/ 215907 w 1837084"/>
                <a:gd name="connsiteY14" fmla="*/ 764740 h 1206601"/>
                <a:gd name="connsiteX15" fmla="*/ 953 w 1837084"/>
                <a:gd name="connsiteY15" fmla="*/ 594218 h 1206601"/>
                <a:gd name="connsiteX16" fmla="*/ 67312 w 1837084"/>
                <a:gd name="connsiteY16" fmla="*/ 522780 h 1206601"/>
                <a:gd name="connsiteX17" fmla="*/ 210188 w 1837084"/>
                <a:gd name="connsiteY17" fmla="*/ 451366 h 1206601"/>
                <a:gd name="connsiteX18" fmla="*/ 284165 w 1837084"/>
                <a:gd name="connsiteY18" fmla="*/ 372284 h 1206601"/>
                <a:gd name="connsiteX19" fmla="*/ 430253 w 1837084"/>
                <a:gd name="connsiteY19" fmla="*/ 276574 h 1206601"/>
                <a:gd name="connsiteX20" fmla="*/ 513599 w 1837084"/>
                <a:gd name="connsiteY20" fmla="*/ 286529 h 1206601"/>
                <a:gd name="connsiteX0" fmla="*/ 651824 w 1975309"/>
                <a:gd name="connsiteY0" fmla="*/ 286529 h 1554677"/>
                <a:gd name="connsiteX1" fmla="*/ 711322 w 1975309"/>
                <a:gd name="connsiteY1" fmla="*/ 205144 h 1554677"/>
                <a:gd name="connsiteX2" fmla="*/ 852247 w 1975309"/>
                <a:gd name="connsiteY2" fmla="*/ 130666 h 1554677"/>
                <a:gd name="connsiteX3" fmla="*/ 926193 w 1975309"/>
                <a:gd name="connsiteY3" fmla="*/ 56664 h 1554677"/>
                <a:gd name="connsiteX4" fmla="*/ 1071673 w 1975309"/>
                <a:gd name="connsiteY4" fmla="*/ 54148 h 1554677"/>
                <a:gd name="connsiteX5" fmla="*/ 1221443 w 1975309"/>
                <a:gd name="connsiteY5" fmla="*/ 127514 h 1554677"/>
                <a:gd name="connsiteX6" fmla="*/ 1382681 w 1975309"/>
                <a:gd name="connsiteY6" fmla="*/ 0 h 1554677"/>
                <a:gd name="connsiteX7" fmla="*/ 1781020 w 1975309"/>
                <a:gd name="connsiteY7" fmla="*/ 206903 h 1554677"/>
                <a:gd name="connsiteX8" fmla="*/ 1959050 w 1975309"/>
                <a:gd name="connsiteY8" fmla="*/ 317443 h 1554677"/>
                <a:gd name="connsiteX9" fmla="*/ 1683463 w 1975309"/>
                <a:gd name="connsiteY9" fmla="*/ 635176 h 1554677"/>
                <a:gd name="connsiteX10" fmla="*/ 1380684 w 1975309"/>
                <a:gd name="connsiteY10" fmla="*/ 836030 h 1554677"/>
                <a:gd name="connsiteX11" fmla="*/ 1068512 w 1975309"/>
                <a:gd name="connsiteY11" fmla="*/ 979054 h 1554677"/>
                <a:gd name="connsiteX12" fmla="*/ 539015 w 1975309"/>
                <a:gd name="connsiteY12" fmla="*/ 1206601 h 1554677"/>
                <a:gd name="connsiteX13" fmla="*/ 568478 w 1975309"/>
                <a:gd name="connsiteY13" fmla="*/ 836178 h 1554677"/>
                <a:gd name="connsiteX14" fmla="*/ 0 w 1975309"/>
                <a:gd name="connsiteY14" fmla="*/ 1554677 h 1554677"/>
                <a:gd name="connsiteX15" fmla="*/ 354132 w 1975309"/>
                <a:gd name="connsiteY15" fmla="*/ 764740 h 1554677"/>
                <a:gd name="connsiteX16" fmla="*/ 139178 w 1975309"/>
                <a:gd name="connsiteY16" fmla="*/ 594218 h 1554677"/>
                <a:gd name="connsiteX17" fmla="*/ 205537 w 1975309"/>
                <a:gd name="connsiteY17" fmla="*/ 522780 h 1554677"/>
                <a:gd name="connsiteX18" fmla="*/ 348413 w 1975309"/>
                <a:gd name="connsiteY18" fmla="*/ 451366 h 1554677"/>
                <a:gd name="connsiteX19" fmla="*/ 422390 w 1975309"/>
                <a:gd name="connsiteY19" fmla="*/ 372284 h 1554677"/>
                <a:gd name="connsiteX20" fmla="*/ 568478 w 1975309"/>
                <a:gd name="connsiteY20" fmla="*/ 276574 h 1554677"/>
                <a:gd name="connsiteX21" fmla="*/ 651824 w 1975309"/>
                <a:gd name="connsiteY21" fmla="*/ 286529 h 1554677"/>
                <a:gd name="connsiteX0" fmla="*/ 651824 w 1975309"/>
                <a:gd name="connsiteY0" fmla="*/ 286529 h 1554677"/>
                <a:gd name="connsiteX1" fmla="*/ 711322 w 1975309"/>
                <a:gd name="connsiteY1" fmla="*/ 205144 h 1554677"/>
                <a:gd name="connsiteX2" fmla="*/ 852247 w 1975309"/>
                <a:gd name="connsiteY2" fmla="*/ 130666 h 1554677"/>
                <a:gd name="connsiteX3" fmla="*/ 926193 w 1975309"/>
                <a:gd name="connsiteY3" fmla="*/ 56664 h 1554677"/>
                <a:gd name="connsiteX4" fmla="*/ 1071673 w 1975309"/>
                <a:gd name="connsiteY4" fmla="*/ 54148 h 1554677"/>
                <a:gd name="connsiteX5" fmla="*/ 1221443 w 1975309"/>
                <a:gd name="connsiteY5" fmla="*/ 127514 h 1554677"/>
                <a:gd name="connsiteX6" fmla="*/ 1382681 w 1975309"/>
                <a:gd name="connsiteY6" fmla="*/ 0 h 1554677"/>
                <a:gd name="connsiteX7" fmla="*/ 1781020 w 1975309"/>
                <a:gd name="connsiteY7" fmla="*/ 206903 h 1554677"/>
                <a:gd name="connsiteX8" fmla="*/ 1959050 w 1975309"/>
                <a:gd name="connsiteY8" fmla="*/ 317443 h 1554677"/>
                <a:gd name="connsiteX9" fmla="*/ 1683463 w 1975309"/>
                <a:gd name="connsiteY9" fmla="*/ 635176 h 1554677"/>
                <a:gd name="connsiteX10" fmla="*/ 1380684 w 1975309"/>
                <a:gd name="connsiteY10" fmla="*/ 836030 h 1554677"/>
                <a:gd name="connsiteX11" fmla="*/ 1068512 w 1975309"/>
                <a:gd name="connsiteY11" fmla="*/ 979054 h 1554677"/>
                <a:gd name="connsiteX12" fmla="*/ 539015 w 1975309"/>
                <a:gd name="connsiteY12" fmla="*/ 1206601 h 1554677"/>
                <a:gd name="connsiteX13" fmla="*/ 200565 w 1975309"/>
                <a:gd name="connsiteY13" fmla="*/ 1422900 h 1554677"/>
                <a:gd name="connsiteX14" fmla="*/ 0 w 1975309"/>
                <a:gd name="connsiteY14" fmla="*/ 1554677 h 1554677"/>
                <a:gd name="connsiteX15" fmla="*/ 354132 w 1975309"/>
                <a:gd name="connsiteY15" fmla="*/ 764740 h 1554677"/>
                <a:gd name="connsiteX16" fmla="*/ 139178 w 1975309"/>
                <a:gd name="connsiteY16" fmla="*/ 594218 h 1554677"/>
                <a:gd name="connsiteX17" fmla="*/ 205537 w 1975309"/>
                <a:gd name="connsiteY17" fmla="*/ 522780 h 1554677"/>
                <a:gd name="connsiteX18" fmla="*/ 348413 w 1975309"/>
                <a:gd name="connsiteY18" fmla="*/ 451366 h 1554677"/>
                <a:gd name="connsiteX19" fmla="*/ 422390 w 1975309"/>
                <a:gd name="connsiteY19" fmla="*/ 372284 h 1554677"/>
                <a:gd name="connsiteX20" fmla="*/ 568478 w 1975309"/>
                <a:gd name="connsiteY20" fmla="*/ 276574 h 1554677"/>
                <a:gd name="connsiteX21" fmla="*/ 651824 w 1975309"/>
                <a:gd name="connsiteY21" fmla="*/ 286529 h 1554677"/>
                <a:gd name="connsiteX0" fmla="*/ 909290 w 2232775"/>
                <a:gd name="connsiteY0" fmla="*/ 286529 h 1665661"/>
                <a:gd name="connsiteX1" fmla="*/ 968788 w 2232775"/>
                <a:gd name="connsiteY1" fmla="*/ 205144 h 1665661"/>
                <a:gd name="connsiteX2" fmla="*/ 1109713 w 2232775"/>
                <a:gd name="connsiteY2" fmla="*/ 130666 h 1665661"/>
                <a:gd name="connsiteX3" fmla="*/ 1183659 w 2232775"/>
                <a:gd name="connsiteY3" fmla="*/ 56664 h 1665661"/>
                <a:gd name="connsiteX4" fmla="*/ 1329139 w 2232775"/>
                <a:gd name="connsiteY4" fmla="*/ 54148 h 1665661"/>
                <a:gd name="connsiteX5" fmla="*/ 1478909 w 2232775"/>
                <a:gd name="connsiteY5" fmla="*/ 127514 h 1665661"/>
                <a:gd name="connsiteX6" fmla="*/ 1640147 w 2232775"/>
                <a:gd name="connsiteY6" fmla="*/ 0 h 1665661"/>
                <a:gd name="connsiteX7" fmla="*/ 2038486 w 2232775"/>
                <a:gd name="connsiteY7" fmla="*/ 206903 h 1665661"/>
                <a:gd name="connsiteX8" fmla="*/ 2216516 w 2232775"/>
                <a:gd name="connsiteY8" fmla="*/ 317443 h 1665661"/>
                <a:gd name="connsiteX9" fmla="*/ 1940929 w 2232775"/>
                <a:gd name="connsiteY9" fmla="*/ 635176 h 1665661"/>
                <a:gd name="connsiteX10" fmla="*/ 1638150 w 2232775"/>
                <a:gd name="connsiteY10" fmla="*/ 836030 h 1665661"/>
                <a:gd name="connsiteX11" fmla="*/ 1325978 w 2232775"/>
                <a:gd name="connsiteY11" fmla="*/ 979054 h 1665661"/>
                <a:gd name="connsiteX12" fmla="*/ 796481 w 2232775"/>
                <a:gd name="connsiteY12" fmla="*/ 1206601 h 1665661"/>
                <a:gd name="connsiteX13" fmla="*/ 458031 w 2232775"/>
                <a:gd name="connsiteY13" fmla="*/ 1422900 h 1665661"/>
                <a:gd name="connsiteX14" fmla="*/ 257466 w 2232775"/>
                <a:gd name="connsiteY14" fmla="*/ 1554677 h 1665661"/>
                <a:gd name="connsiteX15" fmla="*/ 151667 w 2232775"/>
                <a:gd name="connsiteY15" fmla="*/ 1665661 h 1665661"/>
                <a:gd name="connsiteX16" fmla="*/ 396644 w 2232775"/>
                <a:gd name="connsiteY16" fmla="*/ 594218 h 1665661"/>
                <a:gd name="connsiteX17" fmla="*/ 463003 w 2232775"/>
                <a:gd name="connsiteY17" fmla="*/ 522780 h 1665661"/>
                <a:gd name="connsiteX18" fmla="*/ 605879 w 2232775"/>
                <a:gd name="connsiteY18" fmla="*/ 451366 h 1665661"/>
                <a:gd name="connsiteX19" fmla="*/ 679856 w 2232775"/>
                <a:gd name="connsiteY19" fmla="*/ 372284 h 1665661"/>
                <a:gd name="connsiteX20" fmla="*/ 825944 w 2232775"/>
                <a:gd name="connsiteY20" fmla="*/ 276574 h 1665661"/>
                <a:gd name="connsiteX21" fmla="*/ 909290 w 2232775"/>
                <a:gd name="connsiteY21" fmla="*/ 286529 h 1665661"/>
                <a:gd name="connsiteX0" fmla="*/ 909290 w 2232775"/>
                <a:gd name="connsiteY0" fmla="*/ 286529 h 1665661"/>
                <a:gd name="connsiteX1" fmla="*/ 968788 w 2232775"/>
                <a:gd name="connsiteY1" fmla="*/ 205144 h 1665661"/>
                <a:gd name="connsiteX2" fmla="*/ 1109713 w 2232775"/>
                <a:gd name="connsiteY2" fmla="*/ 130666 h 1665661"/>
                <a:gd name="connsiteX3" fmla="*/ 1241190 w 2232775"/>
                <a:gd name="connsiteY3" fmla="*/ 141684 h 1665661"/>
                <a:gd name="connsiteX4" fmla="*/ 1329139 w 2232775"/>
                <a:gd name="connsiteY4" fmla="*/ 54148 h 1665661"/>
                <a:gd name="connsiteX5" fmla="*/ 1478909 w 2232775"/>
                <a:gd name="connsiteY5" fmla="*/ 127514 h 1665661"/>
                <a:gd name="connsiteX6" fmla="*/ 1640147 w 2232775"/>
                <a:gd name="connsiteY6" fmla="*/ 0 h 1665661"/>
                <a:gd name="connsiteX7" fmla="*/ 2038486 w 2232775"/>
                <a:gd name="connsiteY7" fmla="*/ 206903 h 1665661"/>
                <a:gd name="connsiteX8" fmla="*/ 2216516 w 2232775"/>
                <a:gd name="connsiteY8" fmla="*/ 317443 h 1665661"/>
                <a:gd name="connsiteX9" fmla="*/ 1940929 w 2232775"/>
                <a:gd name="connsiteY9" fmla="*/ 635176 h 1665661"/>
                <a:gd name="connsiteX10" fmla="*/ 1638150 w 2232775"/>
                <a:gd name="connsiteY10" fmla="*/ 836030 h 1665661"/>
                <a:gd name="connsiteX11" fmla="*/ 1325978 w 2232775"/>
                <a:gd name="connsiteY11" fmla="*/ 979054 h 1665661"/>
                <a:gd name="connsiteX12" fmla="*/ 796481 w 2232775"/>
                <a:gd name="connsiteY12" fmla="*/ 1206601 h 1665661"/>
                <a:gd name="connsiteX13" fmla="*/ 458031 w 2232775"/>
                <a:gd name="connsiteY13" fmla="*/ 1422900 h 1665661"/>
                <a:gd name="connsiteX14" fmla="*/ 257466 w 2232775"/>
                <a:gd name="connsiteY14" fmla="*/ 1554677 h 1665661"/>
                <a:gd name="connsiteX15" fmla="*/ 151667 w 2232775"/>
                <a:gd name="connsiteY15" fmla="*/ 1665661 h 1665661"/>
                <a:gd name="connsiteX16" fmla="*/ 396644 w 2232775"/>
                <a:gd name="connsiteY16" fmla="*/ 594218 h 1665661"/>
                <a:gd name="connsiteX17" fmla="*/ 463003 w 2232775"/>
                <a:gd name="connsiteY17" fmla="*/ 522780 h 1665661"/>
                <a:gd name="connsiteX18" fmla="*/ 605879 w 2232775"/>
                <a:gd name="connsiteY18" fmla="*/ 451366 h 1665661"/>
                <a:gd name="connsiteX19" fmla="*/ 679856 w 2232775"/>
                <a:gd name="connsiteY19" fmla="*/ 372284 h 1665661"/>
                <a:gd name="connsiteX20" fmla="*/ 825944 w 2232775"/>
                <a:gd name="connsiteY20" fmla="*/ 276574 h 1665661"/>
                <a:gd name="connsiteX21" fmla="*/ 909290 w 2232775"/>
                <a:gd name="connsiteY21" fmla="*/ 286529 h 1665661"/>
                <a:gd name="connsiteX0" fmla="*/ 909290 w 2232775"/>
                <a:gd name="connsiteY0" fmla="*/ 286529 h 1665661"/>
                <a:gd name="connsiteX1" fmla="*/ 968788 w 2232775"/>
                <a:gd name="connsiteY1" fmla="*/ 205144 h 1665661"/>
                <a:gd name="connsiteX2" fmla="*/ 1109713 w 2232775"/>
                <a:gd name="connsiteY2" fmla="*/ 130666 h 1665661"/>
                <a:gd name="connsiteX3" fmla="*/ 1241190 w 2232775"/>
                <a:gd name="connsiteY3" fmla="*/ 141684 h 1665661"/>
                <a:gd name="connsiteX4" fmla="*/ 1329139 w 2232775"/>
                <a:gd name="connsiteY4" fmla="*/ 54148 h 1665661"/>
                <a:gd name="connsiteX5" fmla="*/ 1511964 w 2232775"/>
                <a:gd name="connsiteY5" fmla="*/ 6373 h 1665661"/>
                <a:gd name="connsiteX6" fmla="*/ 1640147 w 2232775"/>
                <a:gd name="connsiteY6" fmla="*/ 0 h 1665661"/>
                <a:gd name="connsiteX7" fmla="*/ 2038486 w 2232775"/>
                <a:gd name="connsiteY7" fmla="*/ 206903 h 1665661"/>
                <a:gd name="connsiteX8" fmla="*/ 2216516 w 2232775"/>
                <a:gd name="connsiteY8" fmla="*/ 317443 h 1665661"/>
                <a:gd name="connsiteX9" fmla="*/ 1940929 w 2232775"/>
                <a:gd name="connsiteY9" fmla="*/ 635176 h 1665661"/>
                <a:gd name="connsiteX10" fmla="*/ 1638150 w 2232775"/>
                <a:gd name="connsiteY10" fmla="*/ 836030 h 1665661"/>
                <a:gd name="connsiteX11" fmla="*/ 1325978 w 2232775"/>
                <a:gd name="connsiteY11" fmla="*/ 979054 h 1665661"/>
                <a:gd name="connsiteX12" fmla="*/ 796481 w 2232775"/>
                <a:gd name="connsiteY12" fmla="*/ 1206601 h 1665661"/>
                <a:gd name="connsiteX13" fmla="*/ 458031 w 2232775"/>
                <a:gd name="connsiteY13" fmla="*/ 1422900 h 1665661"/>
                <a:gd name="connsiteX14" fmla="*/ 257466 w 2232775"/>
                <a:gd name="connsiteY14" fmla="*/ 1554677 h 1665661"/>
                <a:gd name="connsiteX15" fmla="*/ 151667 w 2232775"/>
                <a:gd name="connsiteY15" fmla="*/ 1665661 h 1665661"/>
                <a:gd name="connsiteX16" fmla="*/ 396644 w 2232775"/>
                <a:gd name="connsiteY16" fmla="*/ 594218 h 1665661"/>
                <a:gd name="connsiteX17" fmla="*/ 463003 w 2232775"/>
                <a:gd name="connsiteY17" fmla="*/ 522780 h 1665661"/>
                <a:gd name="connsiteX18" fmla="*/ 605879 w 2232775"/>
                <a:gd name="connsiteY18" fmla="*/ 451366 h 1665661"/>
                <a:gd name="connsiteX19" fmla="*/ 679856 w 2232775"/>
                <a:gd name="connsiteY19" fmla="*/ 372284 h 1665661"/>
                <a:gd name="connsiteX20" fmla="*/ 825944 w 2232775"/>
                <a:gd name="connsiteY20" fmla="*/ 276574 h 1665661"/>
                <a:gd name="connsiteX21" fmla="*/ 909290 w 2232775"/>
                <a:gd name="connsiteY21" fmla="*/ 286529 h 1665661"/>
                <a:gd name="connsiteX0" fmla="*/ 909290 w 2232775"/>
                <a:gd name="connsiteY0" fmla="*/ 286529 h 1665661"/>
                <a:gd name="connsiteX1" fmla="*/ 968788 w 2232775"/>
                <a:gd name="connsiteY1" fmla="*/ 205144 h 1665661"/>
                <a:gd name="connsiteX2" fmla="*/ 1109713 w 2232775"/>
                <a:gd name="connsiteY2" fmla="*/ 130666 h 1665661"/>
                <a:gd name="connsiteX3" fmla="*/ 1099506 w 2232775"/>
                <a:gd name="connsiteY3" fmla="*/ 182598 h 1665661"/>
                <a:gd name="connsiteX4" fmla="*/ 1329139 w 2232775"/>
                <a:gd name="connsiteY4" fmla="*/ 54148 h 1665661"/>
                <a:gd name="connsiteX5" fmla="*/ 1511964 w 2232775"/>
                <a:gd name="connsiteY5" fmla="*/ 6373 h 1665661"/>
                <a:gd name="connsiteX6" fmla="*/ 1640147 w 2232775"/>
                <a:gd name="connsiteY6" fmla="*/ 0 h 1665661"/>
                <a:gd name="connsiteX7" fmla="*/ 2038486 w 2232775"/>
                <a:gd name="connsiteY7" fmla="*/ 206903 h 1665661"/>
                <a:gd name="connsiteX8" fmla="*/ 2216516 w 2232775"/>
                <a:gd name="connsiteY8" fmla="*/ 317443 h 1665661"/>
                <a:gd name="connsiteX9" fmla="*/ 1940929 w 2232775"/>
                <a:gd name="connsiteY9" fmla="*/ 635176 h 1665661"/>
                <a:gd name="connsiteX10" fmla="*/ 1638150 w 2232775"/>
                <a:gd name="connsiteY10" fmla="*/ 836030 h 1665661"/>
                <a:gd name="connsiteX11" fmla="*/ 1325978 w 2232775"/>
                <a:gd name="connsiteY11" fmla="*/ 979054 h 1665661"/>
                <a:gd name="connsiteX12" fmla="*/ 796481 w 2232775"/>
                <a:gd name="connsiteY12" fmla="*/ 1206601 h 1665661"/>
                <a:gd name="connsiteX13" fmla="*/ 458031 w 2232775"/>
                <a:gd name="connsiteY13" fmla="*/ 1422900 h 1665661"/>
                <a:gd name="connsiteX14" fmla="*/ 257466 w 2232775"/>
                <a:gd name="connsiteY14" fmla="*/ 1554677 h 1665661"/>
                <a:gd name="connsiteX15" fmla="*/ 151667 w 2232775"/>
                <a:gd name="connsiteY15" fmla="*/ 1665661 h 1665661"/>
                <a:gd name="connsiteX16" fmla="*/ 396644 w 2232775"/>
                <a:gd name="connsiteY16" fmla="*/ 594218 h 1665661"/>
                <a:gd name="connsiteX17" fmla="*/ 463003 w 2232775"/>
                <a:gd name="connsiteY17" fmla="*/ 522780 h 1665661"/>
                <a:gd name="connsiteX18" fmla="*/ 605879 w 2232775"/>
                <a:gd name="connsiteY18" fmla="*/ 451366 h 1665661"/>
                <a:gd name="connsiteX19" fmla="*/ 679856 w 2232775"/>
                <a:gd name="connsiteY19" fmla="*/ 372284 h 1665661"/>
                <a:gd name="connsiteX20" fmla="*/ 825944 w 2232775"/>
                <a:gd name="connsiteY20" fmla="*/ 276574 h 1665661"/>
                <a:gd name="connsiteX21" fmla="*/ 909290 w 2232775"/>
                <a:gd name="connsiteY21" fmla="*/ 286529 h 1665661"/>
                <a:gd name="connsiteX0" fmla="*/ 909290 w 2232775"/>
                <a:gd name="connsiteY0" fmla="*/ 286529 h 1665661"/>
                <a:gd name="connsiteX1" fmla="*/ 968788 w 2232775"/>
                <a:gd name="connsiteY1" fmla="*/ 205144 h 1665661"/>
                <a:gd name="connsiteX2" fmla="*/ 1109713 w 2232775"/>
                <a:gd name="connsiteY2" fmla="*/ 130666 h 1665661"/>
                <a:gd name="connsiteX3" fmla="*/ 915011 w 2232775"/>
                <a:gd name="connsiteY3" fmla="*/ 561104 h 1665661"/>
                <a:gd name="connsiteX4" fmla="*/ 1099506 w 2232775"/>
                <a:gd name="connsiteY4" fmla="*/ 182598 h 1665661"/>
                <a:gd name="connsiteX5" fmla="*/ 1329139 w 2232775"/>
                <a:gd name="connsiteY5" fmla="*/ 54148 h 1665661"/>
                <a:gd name="connsiteX6" fmla="*/ 1511964 w 2232775"/>
                <a:gd name="connsiteY6" fmla="*/ 6373 h 1665661"/>
                <a:gd name="connsiteX7" fmla="*/ 1640147 w 2232775"/>
                <a:gd name="connsiteY7" fmla="*/ 0 h 1665661"/>
                <a:gd name="connsiteX8" fmla="*/ 2038486 w 2232775"/>
                <a:gd name="connsiteY8" fmla="*/ 206903 h 1665661"/>
                <a:gd name="connsiteX9" fmla="*/ 2216516 w 2232775"/>
                <a:gd name="connsiteY9" fmla="*/ 317443 h 1665661"/>
                <a:gd name="connsiteX10" fmla="*/ 1940929 w 2232775"/>
                <a:gd name="connsiteY10" fmla="*/ 635176 h 1665661"/>
                <a:gd name="connsiteX11" fmla="*/ 1638150 w 2232775"/>
                <a:gd name="connsiteY11" fmla="*/ 836030 h 1665661"/>
                <a:gd name="connsiteX12" fmla="*/ 1325978 w 2232775"/>
                <a:gd name="connsiteY12" fmla="*/ 979054 h 1665661"/>
                <a:gd name="connsiteX13" fmla="*/ 796481 w 2232775"/>
                <a:gd name="connsiteY13" fmla="*/ 1206601 h 1665661"/>
                <a:gd name="connsiteX14" fmla="*/ 458031 w 2232775"/>
                <a:gd name="connsiteY14" fmla="*/ 1422900 h 1665661"/>
                <a:gd name="connsiteX15" fmla="*/ 257466 w 2232775"/>
                <a:gd name="connsiteY15" fmla="*/ 1554677 h 1665661"/>
                <a:gd name="connsiteX16" fmla="*/ 151667 w 2232775"/>
                <a:gd name="connsiteY16" fmla="*/ 1665661 h 1665661"/>
                <a:gd name="connsiteX17" fmla="*/ 396644 w 2232775"/>
                <a:gd name="connsiteY17" fmla="*/ 594218 h 1665661"/>
                <a:gd name="connsiteX18" fmla="*/ 463003 w 2232775"/>
                <a:gd name="connsiteY18" fmla="*/ 522780 h 1665661"/>
                <a:gd name="connsiteX19" fmla="*/ 605879 w 2232775"/>
                <a:gd name="connsiteY19" fmla="*/ 451366 h 1665661"/>
                <a:gd name="connsiteX20" fmla="*/ 679856 w 2232775"/>
                <a:gd name="connsiteY20" fmla="*/ 372284 h 1665661"/>
                <a:gd name="connsiteX21" fmla="*/ 825944 w 2232775"/>
                <a:gd name="connsiteY21" fmla="*/ 276574 h 1665661"/>
                <a:gd name="connsiteX22" fmla="*/ 909290 w 2232775"/>
                <a:gd name="connsiteY22" fmla="*/ 286529 h 1665661"/>
                <a:gd name="connsiteX0" fmla="*/ 909290 w 2232775"/>
                <a:gd name="connsiteY0" fmla="*/ 286529 h 1665661"/>
                <a:gd name="connsiteX1" fmla="*/ 968788 w 2232775"/>
                <a:gd name="connsiteY1" fmla="*/ 205144 h 1665661"/>
                <a:gd name="connsiteX2" fmla="*/ 1109713 w 2232775"/>
                <a:gd name="connsiteY2" fmla="*/ 130666 h 1665661"/>
                <a:gd name="connsiteX3" fmla="*/ 1099506 w 2232775"/>
                <a:gd name="connsiteY3" fmla="*/ 182598 h 1665661"/>
                <a:gd name="connsiteX4" fmla="*/ 1329139 w 2232775"/>
                <a:gd name="connsiteY4" fmla="*/ 54148 h 1665661"/>
                <a:gd name="connsiteX5" fmla="*/ 1511964 w 2232775"/>
                <a:gd name="connsiteY5" fmla="*/ 6373 h 1665661"/>
                <a:gd name="connsiteX6" fmla="*/ 1640147 w 2232775"/>
                <a:gd name="connsiteY6" fmla="*/ 0 h 1665661"/>
                <a:gd name="connsiteX7" fmla="*/ 2038486 w 2232775"/>
                <a:gd name="connsiteY7" fmla="*/ 206903 h 1665661"/>
                <a:gd name="connsiteX8" fmla="*/ 2216516 w 2232775"/>
                <a:gd name="connsiteY8" fmla="*/ 317443 h 1665661"/>
                <a:gd name="connsiteX9" fmla="*/ 1940929 w 2232775"/>
                <a:gd name="connsiteY9" fmla="*/ 635176 h 1665661"/>
                <a:gd name="connsiteX10" fmla="*/ 1638150 w 2232775"/>
                <a:gd name="connsiteY10" fmla="*/ 836030 h 1665661"/>
                <a:gd name="connsiteX11" fmla="*/ 1325978 w 2232775"/>
                <a:gd name="connsiteY11" fmla="*/ 979054 h 1665661"/>
                <a:gd name="connsiteX12" fmla="*/ 796481 w 2232775"/>
                <a:gd name="connsiteY12" fmla="*/ 1206601 h 1665661"/>
                <a:gd name="connsiteX13" fmla="*/ 458031 w 2232775"/>
                <a:gd name="connsiteY13" fmla="*/ 1422900 h 1665661"/>
                <a:gd name="connsiteX14" fmla="*/ 257466 w 2232775"/>
                <a:gd name="connsiteY14" fmla="*/ 1554677 h 1665661"/>
                <a:gd name="connsiteX15" fmla="*/ 151667 w 2232775"/>
                <a:gd name="connsiteY15" fmla="*/ 1665661 h 1665661"/>
                <a:gd name="connsiteX16" fmla="*/ 396644 w 2232775"/>
                <a:gd name="connsiteY16" fmla="*/ 594218 h 1665661"/>
                <a:gd name="connsiteX17" fmla="*/ 463003 w 2232775"/>
                <a:gd name="connsiteY17" fmla="*/ 522780 h 1665661"/>
                <a:gd name="connsiteX18" fmla="*/ 605879 w 2232775"/>
                <a:gd name="connsiteY18" fmla="*/ 451366 h 1665661"/>
                <a:gd name="connsiteX19" fmla="*/ 679856 w 2232775"/>
                <a:gd name="connsiteY19" fmla="*/ 372284 h 1665661"/>
                <a:gd name="connsiteX20" fmla="*/ 825944 w 2232775"/>
                <a:gd name="connsiteY20" fmla="*/ 276574 h 1665661"/>
                <a:gd name="connsiteX21" fmla="*/ 909290 w 2232775"/>
                <a:gd name="connsiteY21" fmla="*/ 286529 h 1665661"/>
                <a:gd name="connsiteX0" fmla="*/ 1099506 w 2232775"/>
                <a:gd name="connsiteY0" fmla="*/ 182598 h 1665661"/>
                <a:gd name="connsiteX1" fmla="*/ 1329139 w 2232775"/>
                <a:gd name="connsiteY1" fmla="*/ 54148 h 1665661"/>
                <a:gd name="connsiteX2" fmla="*/ 1511964 w 2232775"/>
                <a:gd name="connsiteY2" fmla="*/ 6373 h 1665661"/>
                <a:gd name="connsiteX3" fmla="*/ 1640147 w 2232775"/>
                <a:gd name="connsiteY3" fmla="*/ 0 h 1665661"/>
                <a:gd name="connsiteX4" fmla="*/ 2038486 w 2232775"/>
                <a:gd name="connsiteY4" fmla="*/ 206903 h 1665661"/>
                <a:gd name="connsiteX5" fmla="*/ 2216516 w 2232775"/>
                <a:gd name="connsiteY5" fmla="*/ 317443 h 1665661"/>
                <a:gd name="connsiteX6" fmla="*/ 1940929 w 2232775"/>
                <a:gd name="connsiteY6" fmla="*/ 635176 h 1665661"/>
                <a:gd name="connsiteX7" fmla="*/ 1638150 w 2232775"/>
                <a:gd name="connsiteY7" fmla="*/ 836030 h 1665661"/>
                <a:gd name="connsiteX8" fmla="*/ 1325978 w 2232775"/>
                <a:gd name="connsiteY8" fmla="*/ 979054 h 1665661"/>
                <a:gd name="connsiteX9" fmla="*/ 796481 w 2232775"/>
                <a:gd name="connsiteY9" fmla="*/ 1206601 h 1665661"/>
                <a:gd name="connsiteX10" fmla="*/ 458031 w 2232775"/>
                <a:gd name="connsiteY10" fmla="*/ 1422900 h 1665661"/>
                <a:gd name="connsiteX11" fmla="*/ 257466 w 2232775"/>
                <a:gd name="connsiteY11" fmla="*/ 1554677 h 1665661"/>
                <a:gd name="connsiteX12" fmla="*/ 151667 w 2232775"/>
                <a:gd name="connsiteY12" fmla="*/ 1665661 h 1665661"/>
                <a:gd name="connsiteX13" fmla="*/ 396644 w 2232775"/>
                <a:gd name="connsiteY13" fmla="*/ 594218 h 1665661"/>
                <a:gd name="connsiteX14" fmla="*/ 463003 w 2232775"/>
                <a:gd name="connsiteY14" fmla="*/ 522780 h 1665661"/>
                <a:gd name="connsiteX15" fmla="*/ 605879 w 2232775"/>
                <a:gd name="connsiteY15" fmla="*/ 451366 h 1665661"/>
                <a:gd name="connsiteX16" fmla="*/ 679856 w 2232775"/>
                <a:gd name="connsiteY16" fmla="*/ 372284 h 1665661"/>
                <a:gd name="connsiteX17" fmla="*/ 825944 w 2232775"/>
                <a:gd name="connsiteY17" fmla="*/ 276574 h 1665661"/>
                <a:gd name="connsiteX18" fmla="*/ 909290 w 2232775"/>
                <a:gd name="connsiteY18" fmla="*/ 286529 h 1665661"/>
                <a:gd name="connsiteX19" fmla="*/ 968788 w 2232775"/>
                <a:gd name="connsiteY19" fmla="*/ 205144 h 1665661"/>
                <a:gd name="connsiteX20" fmla="*/ 1201153 w 2232775"/>
                <a:gd name="connsiteY20" fmla="*/ 250089 h 1665661"/>
                <a:gd name="connsiteX0" fmla="*/ 1099506 w 2232775"/>
                <a:gd name="connsiteY0" fmla="*/ 182598 h 1665661"/>
                <a:gd name="connsiteX1" fmla="*/ 1329139 w 2232775"/>
                <a:gd name="connsiteY1" fmla="*/ 54148 h 1665661"/>
                <a:gd name="connsiteX2" fmla="*/ 1511964 w 2232775"/>
                <a:gd name="connsiteY2" fmla="*/ 6373 h 1665661"/>
                <a:gd name="connsiteX3" fmla="*/ 1640147 w 2232775"/>
                <a:gd name="connsiteY3" fmla="*/ 0 h 1665661"/>
                <a:gd name="connsiteX4" fmla="*/ 2038486 w 2232775"/>
                <a:gd name="connsiteY4" fmla="*/ 206903 h 1665661"/>
                <a:gd name="connsiteX5" fmla="*/ 2216516 w 2232775"/>
                <a:gd name="connsiteY5" fmla="*/ 317443 h 1665661"/>
                <a:gd name="connsiteX6" fmla="*/ 1940929 w 2232775"/>
                <a:gd name="connsiteY6" fmla="*/ 635176 h 1665661"/>
                <a:gd name="connsiteX7" fmla="*/ 1638150 w 2232775"/>
                <a:gd name="connsiteY7" fmla="*/ 836030 h 1665661"/>
                <a:gd name="connsiteX8" fmla="*/ 1325978 w 2232775"/>
                <a:gd name="connsiteY8" fmla="*/ 979054 h 1665661"/>
                <a:gd name="connsiteX9" fmla="*/ 796481 w 2232775"/>
                <a:gd name="connsiteY9" fmla="*/ 1206601 h 1665661"/>
                <a:gd name="connsiteX10" fmla="*/ 458031 w 2232775"/>
                <a:gd name="connsiteY10" fmla="*/ 1422900 h 1665661"/>
                <a:gd name="connsiteX11" fmla="*/ 257466 w 2232775"/>
                <a:gd name="connsiteY11" fmla="*/ 1554677 h 1665661"/>
                <a:gd name="connsiteX12" fmla="*/ 151667 w 2232775"/>
                <a:gd name="connsiteY12" fmla="*/ 1665661 h 1665661"/>
                <a:gd name="connsiteX13" fmla="*/ 396644 w 2232775"/>
                <a:gd name="connsiteY13" fmla="*/ 594218 h 1665661"/>
                <a:gd name="connsiteX14" fmla="*/ 463003 w 2232775"/>
                <a:gd name="connsiteY14" fmla="*/ 522780 h 1665661"/>
                <a:gd name="connsiteX15" fmla="*/ 605879 w 2232775"/>
                <a:gd name="connsiteY15" fmla="*/ 451366 h 1665661"/>
                <a:gd name="connsiteX16" fmla="*/ 679856 w 2232775"/>
                <a:gd name="connsiteY16" fmla="*/ 372284 h 1665661"/>
                <a:gd name="connsiteX17" fmla="*/ 825944 w 2232775"/>
                <a:gd name="connsiteY17" fmla="*/ 276574 h 1665661"/>
                <a:gd name="connsiteX18" fmla="*/ 909290 w 2232775"/>
                <a:gd name="connsiteY18" fmla="*/ 286529 h 1665661"/>
                <a:gd name="connsiteX19" fmla="*/ 968788 w 2232775"/>
                <a:gd name="connsiteY19" fmla="*/ 205144 h 1665661"/>
                <a:gd name="connsiteX0" fmla="*/ 1253224 w 2386493"/>
                <a:gd name="connsiteY0" fmla="*/ 182598 h 1665661"/>
                <a:gd name="connsiteX1" fmla="*/ 1482857 w 2386493"/>
                <a:gd name="connsiteY1" fmla="*/ 54148 h 1665661"/>
                <a:gd name="connsiteX2" fmla="*/ 1665682 w 2386493"/>
                <a:gd name="connsiteY2" fmla="*/ 6373 h 1665661"/>
                <a:gd name="connsiteX3" fmla="*/ 1793865 w 2386493"/>
                <a:gd name="connsiteY3" fmla="*/ 0 h 1665661"/>
                <a:gd name="connsiteX4" fmla="*/ 2192204 w 2386493"/>
                <a:gd name="connsiteY4" fmla="*/ 206903 h 1665661"/>
                <a:gd name="connsiteX5" fmla="*/ 2370234 w 2386493"/>
                <a:gd name="connsiteY5" fmla="*/ 317443 h 1665661"/>
                <a:gd name="connsiteX6" fmla="*/ 2094647 w 2386493"/>
                <a:gd name="connsiteY6" fmla="*/ 635176 h 1665661"/>
                <a:gd name="connsiteX7" fmla="*/ 1791868 w 2386493"/>
                <a:gd name="connsiteY7" fmla="*/ 836030 h 1665661"/>
                <a:gd name="connsiteX8" fmla="*/ 1479696 w 2386493"/>
                <a:gd name="connsiteY8" fmla="*/ 979054 h 1665661"/>
                <a:gd name="connsiteX9" fmla="*/ 950199 w 2386493"/>
                <a:gd name="connsiteY9" fmla="*/ 1206601 h 1665661"/>
                <a:gd name="connsiteX10" fmla="*/ 611749 w 2386493"/>
                <a:gd name="connsiteY10" fmla="*/ 1422900 h 1665661"/>
                <a:gd name="connsiteX11" fmla="*/ 411184 w 2386493"/>
                <a:gd name="connsiteY11" fmla="*/ 1554677 h 1665661"/>
                <a:gd name="connsiteX12" fmla="*/ 305385 w 2386493"/>
                <a:gd name="connsiteY12" fmla="*/ 1665661 h 1665661"/>
                <a:gd name="connsiteX13" fmla="*/ 953 w 2386493"/>
                <a:gd name="connsiteY13" fmla="*/ 1013264 h 1665661"/>
                <a:gd name="connsiteX14" fmla="*/ 616721 w 2386493"/>
                <a:gd name="connsiteY14" fmla="*/ 522780 h 1665661"/>
                <a:gd name="connsiteX15" fmla="*/ 759597 w 2386493"/>
                <a:gd name="connsiteY15" fmla="*/ 451366 h 1665661"/>
                <a:gd name="connsiteX16" fmla="*/ 833574 w 2386493"/>
                <a:gd name="connsiteY16" fmla="*/ 372284 h 1665661"/>
                <a:gd name="connsiteX17" fmla="*/ 979662 w 2386493"/>
                <a:gd name="connsiteY17" fmla="*/ 276574 h 1665661"/>
                <a:gd name="connsiteX18" fmla="*/ 1063008 w 2386493"/>
                <a:gd name="connsiteY18" fmla="*/ 286529 h 1665661"/>
                <a:gd name="connsiteX19" fmla="*/ 1122506 w 2386493"/>
                <a:gd name="connsiteY19" fmla="*/ 205144 h 1665661"/>
                <a:gd name="connsiteX0" fmla="*/ 1253224 w 2386493"/>
                <a:gd name="connsiteY0" fmla="*/ 182598 h 1665661"/>
                <a:gd name="connsiteX1" fmla="*/ 1482857 w 2386493"/>
                <a:gd name="connsiteY1" fmla="*/ 54148 h 1665661"/>
                <a:gd name="connsiteX2" fmla="*/ 1665682 w 2386493"/>
                <a:gd name="connsiteY2" fmla="*/ 6373 h 1665661"/>
                <a:gd name="connsiteX3" fmla="*/ 1793865 w 2386493"/>
                <a:gd name="connsiteY3" fmla="*/ 0 h 1665661"/>
                <a:gd name="connsiteX4" fmla="*/ 2192204 w 2386493"/>
                <a:gd name="connsiteY4" fmla="*/ 206903 h 1665661"/>
                <a:gd name="connsiteX5" fmla="*/ 2370234 w 2386493"/>
                <a:gd name="connsiteY5" fmla="*/ 317443 h 1665661"/>
                <a:gd name="connsiteX6" fmla="*/ 2094647 w 2386493"/>
                <a:gd name="connsiteY6" fmla="*/ 635176 h 1665661"/>
                <a:gd name="connsiteX7" fmla="*/ 1791868 w 2386493"/>
                <a:gd name="connsiteY7" fmla="*/ 836030 h 1665661"/>
                <a:gd name="connsiteX8" fmla="*/ 1479696 w 2386493"/>
                <a:gd name="connsiteY8" fmla="*/ 979054 h 1665661"/>
                <a:gd name="connsiteX9" fmla="*/ 950199 w 2386493"/>
                <a:gd name="connsiteY9" fmla="*/ 1206601 h 1665661"/>
                <a:gd name="connsiteX10" fmla="*/ 611749 w 2386493"/>
                <a:gd name="connsiteY10" fmla="*/ 1422900 h 1665661"/>
                <a:gd name="connsiteX11" fmla="*/ 411184 w 2386493"/>
                <a:gd name="connsiteY11" fmla="*/ 1554677 h 1665661"/>
                <a:gd name="connsiteX12" fmla="*/ 305385 w 2386493"/>
                <a:gd name="connsiteY12" fmla="*/ 1665661 h 1665661"/>
                <a:gd name="connsiteX13" fmla="*/ 953 w 2386493"/>
                <a:gd name="connsiteY13" fmla="*/ 1013264 h 1665661"/>
                <a:gd name="connsiteX14" fmla="*/ 616721 w 2386493"/>
                <a:gd name="connsiteY14" fmla="*/ 522780 h 1665661"/>
                <a:gd name="connsiteX15" fmla="*/ 759597 w 2386493"/>
                <a:gd name="connsiteY15" fmla="*/ 451366 h 1665661"/>
                <a:gd name="connsiteX16" fmla="*/ 833574 w 2386493"/>
                <a:gd name="connsiteY16" fmla="*/ 372284 h 1665661"/>
                <a:gd name="connsiteX17" fmla="*/ 979662 w 2386493"/>
                <a:gd name="connsiteY17" fmla="*/ 276574 h 1665661"/>
                <a:gd name="connsiteX18" fmla="*/ 1063008 w 2386493"/>
                <a:gd name="connsiteY18" fmla="*/ 286529 h 1665661"/>
                <a:gd name="connsiteX19" fmla="*/ 1236840 w 2386493"/>
                <a:gd name="connsiteY19" fmla="*/ 196142 h 1665661"/>
                <a:gd name="connsiteX0" fmla="*/ 1253224 w 2386493"/>
                <a:gd name="connsiteY0" fmla="*/ 182598 h 1665661"/>
                <a:gd name="connsiteX1" fmla="*/ 1482857 w 2386493"/>
                <a:gd name="connsiteY1" fmla="*/ 54148 h 1665661"/>
                <a:gd name="connsiteX2" fmla="*/ 1665682 w 2386493"/>
                <a:gd name="connsiteY2" fmla="*/ 6373 h 1665661"/>
                <a:gd name="connsiteX3" fmla="*/ 1793865 w 2386493"/>
                <a:gd name="connsiteY3" fmla="*/ 0 h 1665661"/>
                <a:gd name="connsiteX4" fmla="*/ 2192204 w 2386493"/>
                <a:gd name="connsiteY4" fmla="*/ 206903 h 1665661"/>
                <a:gd name="connsiteX5" fmla="*/ 2370234 w 2386493"/>
                <a:gd name="connsiteY5" fmla="*/ 317443 h 1665661"/>
                <a:gd name="connsiteX6" fmla="*/ 2094647 w 2386493"/>
                <a:gd name="connsiteY6" fmla="*/ 635176 h 1665661"/>
                <a:gd name="connsiteX7" fmla="*/ 1791868 w 2386493"/>
                <a:gd name="connsiteY7" fmla="*/ 836030 h 1665661"/>
                <a:gd name="connsiteX8" fmla="*/ 1479696 w 2386493"/>
                <a:gd name="connsiteY8" fmla="*/ 979054 h 1665661"/>
                <a:gd name="connsiteX9" fmla="*/ 950199 w 2386493"/>
                <a:gd name="connsiteY9" fmla="*/ 1206601 h 1665661"/>
                <a:gd name="connsiteX10" fmla="*/ 611749 w 2386493"/>
                <a:gd name="connsiteY10" fmla="*/ 1422900 h 1665661"/>
                <a:gd name="connsiteX11" fmla="*/ 411184 w 2386493"/>
                <a:gd name="connsiteY11" fmla="*/ 1554677 h 1665661"/>
                <a:gd name="connsiteX12" fmla="*/ 305385 w 2386493"/>
                <a:gd name="connsiteY12" fmla="*/ 1665661 h 1665661"/>
                <a:gd name="connsiteX13" fmla="*/ 953 w 2386493"/>
                <a:gd name="connsiteY13" fmla="*/ 1013264 h 1665661"/>
                <a:gd name="connsiteX14" fmla="*/ 616721 w 2386493"/>
                <a:gd name="connsiteY14" fmla="*/ 522780 h 1665661"/>
                <a:gd name="connsiteX15" fmla="*/ 759597 w 2386493"/>
                <a:gd name="connsiteY15" fmla="*/ 451366 h 1665661"/>
                <a:gd name="connsiteX16" fmla="*/ 833574 w 2386493"/>
                <a:gd name="connsiteY16" fmla="*/ 372284 h 1665661"/>
                <a:gd name="connsiteX17" fmla="*/ 979662 w 2386493"/>
                <a:gd name="connsiteY17" fmla="*/ 276574 h 1665661"/>
                <a:gd name="connsiteX18" fmla="*/ 888053 w 2386493"/>
                <a:gd name="connsiteY18" fmla="*/ 352191 h 1665661"/>
                <a:gd name="connsiteX19" fmla="*/ 1063008 w 2386493"/>
                <a:gd name="connsiteY19" fmla="*/ 286529 h 1665661"/>
                <a:gd name="connsiteX20" fmla="*/ 1236840 w 2386493"/>
                <a:gd name="connsiteY20" fmla="*/ 196142 h 1665661"/>
                <a:gd name="connsiteX0" fmla="*/ 1253224 w 2386493"/>
                <a:gd name="connsiteY0" fmla="*/ 182598 h 1665661"/>
                <a:gd name="connsiteX1" fmla="*/ 1482857 w 2386493"/>
                <a:gd name="connsiteY1" fmla="*/ 54148 h 1665661"/>
                <a:gd name="connsiteX2" fmla="*/ 1665682 w 2386493"/>
                <a:gd name="connsiteY2" fmla="*/ 6373 h 1665661"/>
                <a:gd name="connsiteX3" fmla="*/ 1793865 w 2386493"/>
                <a:gd name="connsiteY3" fmla="*/ 0 h 1665661"/>
                <a:gd name="connsiteX4" fmla="*/ 2192204 w 2386493"/>
                <a:gd name="connsiteY4" fmla="*/ 206903 h 1665661"/>
                <a:gd name="connsiteX5" fmla="*/ 2370234 w 2386493"/>
                <a:gd name="connsiteY5" fmla="*/ 317443 h 1665661"/>
                <a:gd name="connsiteX6" fmla="*/ 2094647 w 2386493"/>
                <a:gd name="connsiteY6" fmla="*/ 635176 h 1665661"/>
                <a:gd name="connsiteX7" fmla="*/ 1791868 w 2386493"/>
                <a:gd name="connsiteY7" fmla="*/ 836030 h 1665661"/>
                <a:gd name="connsiteX8" fmla="*/ 1479696 w 2386493"/>
                <a:gd name="connsiteY8" fmla="*/ 979054 h 1665661"/>
                <a:gd name="connsiteX9" fmla="*/ 950199 w 2386493"/>
                <a:gd name="connsiteY9" fmla="*/ 1206601 h 1665661"/>
                <a:gd name="connsiteX10" fmla="*/ 611749 w 2386493"/>
                <a:gd name="connsiteY10" fmla="*/ 1422900 h 1665661"/>
                <a:gd name="connsiteX11" fmla="*/ 411184 w 2386493"/>
                <a:gd name="connsiteY11" fmla="*/ 1554677 h 1665661"/>
                <a:gd name="connsiteX12" fmla="*/ 305385 w 2386493"/>
                <a:gd name="connsiteY12" fmla="*/ 1665661 h 1665661"/>
                <a:gd name="connsiteX13" fmla="*/ 953 w 2386493"/>
                <a:gd name="connsiteY13" fmla="*/ 1013264 h 1665661"/>
                <a:gd name="connsiteX14" fmla="*/ 616721 w 2386493"/>
                <a:gd name="connsiteY14" fmla="*/ 522780 h 1665661"/>
                <a:gd name="connsiteX15" fmla="*/ 759597 w 2386493"/>
                <a:gd name="connsiteY15" fmla="*/ 451366 h 1665661"/>
                <a:gd name="connsiteX16" fmla="*/ 833574 w 2386493"/>
                <a:gd name="connsiteY16" fmla="*/ 372284 h 1665661"/>
                <a:gd name="connsiteX17" fmla="*/ 819649 w 2386493"/>
                <a:gd name="connsiteY17" fmla="*/ 407576 h 1665661"/>
                <a:gd name="connsiteX18" fmla="*/ 888053 w 2386493"/>
                <a:gd name="connsiteY18" fmla="*/ 352191 h 1665661"/>
                <a:gd name="connsiteX19" fmla="*/ 1063008 w 2386493"/>
                <a:gd name="connsiteY19" fmla="*/ 286529 h 1665661"/>
                <a:gd name="connsiteX20" fmla="*/ 1236840 w 2386493"/>
                <a:gd name="connsiteY20" fmla="*/ 196142 h 1665661"/>
                <a:gd name="connsiteX0" fmla="*/ 1253224 w 2386493"/>
                <a:gd name="connsiteY0" fmla="*/ 182598 h 1665661"/>
                <a:gd name="connsiteX1" fmla="*/ 1482857 w 2386493"/>
                <a:gd name="connsiteY1" fmla="*/ 54148 h 1665661"/>
                <a:gd name="connsiteX2" fmla="*/ 1665682 w 2386493"/>
                <a:gd name="connsiteY2" fmla="*/ 6373 h 1665661"/>
                <a:gd name="connsiteX3" fmla="*/ 1793865 w 2386493"/>
                <a:gd name="connsiteY3" fmla="*/ 0 h 1665661"/>
                <a:gd name="connsiteX4" fmla="*/ 2192204 w 2386493"/>
                <a:gd name="connsiteY4" fmla="*/ 206903 h 1665661"/>
                <a:gd name="connsiteX5" fmla="*/ 2370234 w 2386493"/>
                <a:gd name="connsiteY5" fmla="*/ 317443 h 1665661"/>
                <a:gd name="connsiteX6" fmla="*/ 2094647 w 2386493"/>
                <a:gd name="connsiteY6" fmla="*/ 635176 h 1665661"/>
                <a:gd name="connsiteX7" fmla="*/ 1791868 w 2386493"/>
                <a:gd name="connsiteY7" fmla="*/ 836030 h 1665661"/>
                <a:gd name="connsiteX8" fmla="*/ 1479696 w 2386493"/>
                <a:gd name="connsiteY8" fmla="*/ 979054 h 1665661"/>
                <a:gd name="connsiteX9" fmla="*/ 950199 w 2386493"/>
                <a:gd name="connsiteY9" fmla="*/ 1206601 h 1665661"/>
                <a:gd name="connsiteX10" fmla="*/ 611749 w 2386493"/>
                <a:gd name="connsiteY10" fmla="*/ 1422900 h 1665661"/>
                <a:gd name="connsiteX11" fmla="*/ 411184 w 2386493"/>
                <a:gd name="connsiteY11" fmla="*/ 1554677 h 1665661"/>
                <a:gd name="connsiteX12" fmla="*/ 305385 w 2386493"/>
                <a:gd name="connsiteY12" fmla="*/ 1665661 h 1665661"/>
                <a:gd name="connsiteX13" fmla="*/ 953 w 2386493"/>
                <a:gd name="connsiteY13" fmla="*/ 1013264 h 1665661"/>
                <a:gd name="connsiteX14" fmla="*/ 616721 w 2386493"/>
                <a:gd name="connsiteY14" fmla="*/ 522780 h 1665661"/>
                <a:gd name="connsiteX15" fmla="*/ 759597 w 2386493"/>
                <a:gd name="connsiteY15" fmla="*/ 451366 h 1665661"/>
                <a:gd name="connsiteX16" fmla="*/ 833574 w 2386493"/>
                <a:gd name="connsiteY16" fmla="*/ 372284 h 1665661"/>
                <a:gd name="connsiteX17" fmla="*/ 819649 w 2386493"/>
                <a:gd name="connsiteY17" fmla="*/ 407576 h 1665661"/>
                <a:gd name="connsiteX18" fmla="*/ 888053 w 2386493"/>
                <a:gd name="connsiteY18" fmla="*/ 352191 h 1665661"/>
                <a:gd name="connsiteX19" fmla="*/ 1063008 w 2386493"/>
                <a:gd name="connsiteY19" fmla="*/ 286529 h 1665661"/>
                <a:gd name="connsiteX20" fmla="*/ 1236840 w 2386493"/>
                <a:gd name="connsiteY20" fmla="*/ 196142 h 1665661"/>
                <a:gd name="connsiteX0" fmla="*/ 1253224 w 2386493"/>
                <a:gd name="connsiteY0" fmla="*/ 182598 h 1665661"/>
                <a:gd name="connsiteX1" fmla="*/ 1482857 w 2386493"/>
                <a:gd name="connsiteY1" fmla="*/ 54148 h 1665661"/>
                <a:gd name="connsiteX2" fmla="*/ 1665682 w 2386493"/>
                <a:gd name="connsiteY2" fmla="*/ 6373 h 1665661"/>
                <a:gd name="connsiteX3" fmla="*/ 1793865 w 2386493"/>
                <a:gd name="connsiteY3" fmla="*/ 0 h 1665661"/>
                <a:gd name="connsiteX4" fmla="*/ 2192204 w 2386493"/>
                <a:gd name="connsiteY4" fmla="*/ 206903 h 1665661"/>
                <a:gd name="connsiteX5" fmla="*/ 2370234 w 2386493"/>
                <a:gd name="connsiteY5" fmla="*/ 317443 h 1665661"/>
                <a:gd name="connsiteX6" fmla="*/ 2094647 w 2386493"/>
                <a:gd name="connsiteY6" fmla="*/ 635176 h 1665661"/>
                <a:gd name="connsiteX7" fmla="*/ 1791868 w 2386493"/>
                <a:gd name="connsiteY7" fmla="*/ 836030 h 1665661"/>
                <a:gd name="connsiteX8" fmla="*/ 1479696 w 2386493"/>
                <a:gd name="connsiteY8" fmla="*/ 979054 h 1665661"/>
                <a:gd name="connsiteX9" fmla="*/ 950199 w 2386493"/>
                <a:gd name="connsiteY9" fmla="*/ 1206601 h 1665661"/>
                <a:gd name="connsiteX10" fmla="*/ 611749 w 2386493"/>
                <a:gd name="connsiteY10" fmla="*/ 1422900 h 1665661"/>
                <a:gd name="connsiteX11" fmla="*/ 411184 w 2386493"/>
                <a:gd name="connsiteY11" fmla="*/ 1554677 h 1665661"/>
                <a:gd name="connsiteX12" fmla="*/ 305385 w 2386493"/>
                <a:gd name="connsiteY12" fmla="*/ 1665661 h 1665661"/>
                <a:gd name="connsiteX13" fmla="*/ 953 w 2386493"/>
                <a:gd name="connsiteY13" fmla="*/ 1013264 h 1665661"/>
                <a:gd name="connsiteX14" fmla="*/ 616721 w 2386493"/>
                <a:gd name="connsiteY14" fmla="*/ 522780 h 1665661"/>
                <a:gd name="connsiteX15" fmla="*/ 759597 w 2386493"/>
                <a:gd name="connsiteY15" fmla="*/ 451366 h 1665661"/>
                <a:gd name="connsiteX16" fmla="*/ 731807 w 2386493"/>
                <a:gd name="connsiteY16" fmla="*/ 449267 h 1665661"/>
                <a:gd name="connsiteX17" fmla="*/ 819649 w 2386493"/>
                <a:gd name="connsiteY17" fmla="*/ 407576 h 1665661"/>
                <a:gd name="connsiteX18" fmla="*/ 888053 w 2386493"/>
                <a:gd name="connsiteY18" fmla="*/ 352191 h 1665661"/>
                <a:gd name="connsiteX19" fmla="*/ 1063008 w 2386493"/>
                <a:gd name="connsiteY19" fmla="*/ 286529 h 1665661"/>
                <a:gd name="connsiteX20" fmla="*/ 1236840 w 2386493"/>
                <a:gd name="connsiteY20" fmla="*/ 196142 h 1665661"/>
                <a:gd name="connsiteX0" fmla="*/ 1122005 w 2255274"/>
                <a:gd name="connsiteY0" fmla="*/ 182598 h 1665661"/>
                <a:gd name="connsiteX1" fmla="*/ 1351638 w 2255274"/>
                <a:gd name="connsiteY1" fmla="*/ 54148 h 1665661"/>
                <a:gd name="connsiteX2" fmla="*/ 1534463 w 2255274"/>
                <a:gd name="connsiteY2" fmla="*/ 6373 h 1665661"/>
                <a:gd name="connsiteX3" fmla="*/ 1662646 w 2255274"/>
                <a:gd name="connsiteY3" fmla="*/ 0 h 1665661"/>
                <a:gd name="connsiteX4" fmla="*/ 2060985 w 2255274"/>
                <a:gd name="connsiteY4" fmla="*/ 206903 h 1665661"/>
                <a:gd name="connsiteX5" fmla="*/ 2239015 w 2255274"/>
                <a:gd name="connsiteY5" fmla="*/ 317443 h 1665661"/>
                <a:gd name="connsiteX6" fmla="*/ 1963428 w 2255274"/>
                <a:gd name="connsiteY6" fmla="*/ 635176 h 1665661"/>
                <a:gd name="connsiteX7" fmla="*/ 1660649 w 2255274"/>
                <a:gd name="connsiteY7" fmla="*/ 836030 h 1665661"/>
                <a:gd name="connsiteX8" fmla="*/ 1348477 w 2255274"/>
                <a:gd name="connsiteY8" fmla="*/ 979054 h 1665661"/>
                <a:gd name="connsiteX9" fmla="*/ 818980 w 2255274"/>
                <a:gd name="connsiteY9" fmla="*/ 1206601 h 1665661"/>
                <a:gd name="connsiteX10" fmla="*/ 480530 w 2255274"/>
                <a:gd name="connsiteY10" fmla="*/ 1422900 h 1665661"/>
                <a:gd name="connsiteX11" fmla="*/ 279965 w 2255274"/>
                <a:gd name="connsiteY11" fmla="*/ 1554677 h 1665661"/>
                <a:gd name="connsiteX12" fmla="*/ 174166 w 2255274"/>
                <a:gd name="connsiteY12" fmla="*/ 1665661 h 1665661"/>
                <a:gd name="connsiteX13" fmla="*/ 953 w 2255274"/>
                <a:gd name="connsiteY13" fmla="*/ 874171 h 1665661"/>
                <a:gd name="connsiteX14" fmla="*/ 485502 w 2255274"/>
                <a:gd name="connsiteY14" fmla="*/ 522780 h 1665661"/>
                <a:gd name="connsiteX15" fmla="*/ 628378 w 2255274"/>
                <a:gd name="connsiteY15" fmla="*/ 451366 h 1665661"/>
                <a:gd name="connsiteX16" fmla="*/ 600588 w 2255274"/>
                <a:gd name="connsiteY16" fmla="*/ 449267 h 1665661"/>
                <a:gd name="connsiteX17" fmla="*/ 688430 w 2255274"/>
                <a:gd name="connsiteY17" fmla="*/ 407576 h 1665661"/>
                <a:gd name="connsiteX18" fmla="*/ 756834 w 2255274"/>
                <a:gd name="connsiteY18" fmla="*/ 352191 h 1665661"/>
                <a:gd name="connsiteX19" fmla="*/ 931789 w 2255274"/>
                <a:gd name="connsiteY19" fmla="*/ 286529 h 1665661"/>
                <a:gd name="connsiteX20" fmla="*/ 1105621 w 2255274"/>
                <a:gd name="connsiteY20" fmla="*/ 196142 h 1665661"/>
                <a:gd name="connsiteX0" fmla="*/ 1304001 w 2437270"/>
                <a:gd name="connsiteY0" fmla="*/ 182598 h 1665661"/>
                <a:gd name="connsiteX1" fmla="*/ 1533634 w 2437270"/>
                <a:gd name="connsiteY1" fmla="*/ 54148 h 1665661"/>
                <a:gd name="connsiteX2" fmla="*/ 1716459 w 2437270"/>
                <a:gd name="connsiteY2" fmla="*/ 6373 h 1665661"/>
                <a:gd name="connsiteX3" fmla="*/ 1844642 w 2437270"/>
                <a:gd name="connsiteY3" fmla="*/ 0 h 1665661"/>
                <a:gd name="connsiteX4" fmla="*/ 2242981 w 2437270"/>
                <a:gd name="connsiteY4" fmla="*/ 206903 h 1665661"/>
                <a:gd name="connsiteX5" fmla="*/ 2421011 w 2437270"/>
                <a:gd name="connsiteY5" fmla="*/ 317443 h 1665661"/>
                <a:gd name="connsiteX6" fmla="*/ 2145424 w 2437270"/>
                <a:gd name="connsiteY6" fmla="*/ 635176 h 1665661"/>
                <a:gd name="connsiteX7" fmla="*/ 1842645 w 2437270"/>
                <a:gd name="connsiteY7" fmla="*/ 836030 h 1665661"/>
                <a:gd name="connsiteX8" fmla="*/ 1530473 w 2437270"/>
                <a:gd name="connsiteY8" fmla="*/ 979054 h 1665661"/>
                <a:gd name="connsiteX9" fmla="*/ 1000976 w 2437270"/>
                <a:gd name="connsiteY9" fmla="*/ 1206601 h 1665661"/>
                <a:gd name="connsiteX10" fmla="*/ 662526 w 2437270"/>
                <a:gd name="connsiteY10" fmla="*/ 1422900 h 1665661"/>
                <a:gd name="connsiteX11" fmla="*/ 461961 w 2437270"/>
                <a:gd name="connsiteY11" fmla="*/ 1554677 h 1665661"/>
                <a:gd name="connsiteX12" fmla="*/ 356162 w 2437270"/>
                <a:gd name="connsiteY12" fmla="*/ 1665661 h 1665661"/>
                <a:gd name="connsiteX13" fmla="*/ 28869 w 2437270"/>
                <a:gd name="connsiteY13" fmla="*/ 1024339 h 1665661"/>
                <a:gd name="connsiteX14" fmla="*/ 182949 w 2437270"/>
                <a:gd name="connsiteY14" fmla="*/ 874171 h 1665661"/>
                <a:gd name="connsiteX15" fmla="*/ 667498 w 2437270"/>
                <a:gd name="connsiteY15" fmla="*/ 522780 h 1665661"/>
                <a:gd name="connsiteX16" fmla="*/ 810374 w 2437270"/>
                <a:gd name="connsiteY16" fmla="*/ 451366 h 1665661"/>
                <a:gd name="connsiteX17" fmla="*/ 782584 w 2437270"/>
                <a:gd name="connsiteY17" fmla="*/ 449267 h 1665661"/>
                <a:gd name="connsiteX18" fmla="*/ 870426 w 2437270"/>
                <a:gd name="connsiteY18" fmla="*/ 407576 h 1665661"/>
                <a:gd name="connsiteX19" fmla="*/ 938830 w 2437270"/>
                <a:gd name="connsiteY19" fmla="*/ 352191 h 1665661"/>
                <a:gd name="connsiteX20" fmla="*/ 1113785 w 2437270"/>
                <a:gd name="connsiteY20" fmla="*/ 286529 h 1665661"/>
                <a:gd name="connsiteX21" fmla="*/ 1287617 w 2437270"/>
                <a:gd name="connsiteY21" fmla="*/ 196142 h 1665661"/>
                <a:gd name="connsiteX0" fmla="*/ 1304001 w 2437270"/>
                <a:gd name="connsiteY0" fmla="*/ 182598 h 1665661"/>
                <a:gd name="connsiteX1" fmla="*/ 1533634 w 2437270"/>
                <a:gd name="connsiteY1" fmla="*/ 54148 h 1665661"/>
                <a:gd name="connsiteX2" fmla="*/ 1716459 w 2437270"/>
                <a:gd name="connsiteY2" fmla="*/ 6373 h 1665661"/>
                <a:gd name="connsiteX3" fmla="*/ 1844642 w 2437270"/>
                <a:gd name="connsiteY3" fmla="*/ 0 h 1665661"/>
                <a:gd name="connsiteX4" fmla="*/ 2242981 w 2437270"/>
                <a:gd name="connsiteY4" fmla="*/ 206903 h 1665661"/>
                <a:gd name="connsiteX5" fmla="*/ 2421011 w 2437270"/>
                <a:gd name="connsiteY5" fmla="*/ 317443 h 1665661"/>
                <a:gd name="connsiteX6" fmla="*/ 2145424 w 2437270"/>
                <a:gd name="connsiteY6" fmla="*/ 635176 h 1665661"/>
                <a:gd name="connsiteX7" fmla="*/ 1842645 w 2437270"/>
                <a:gd name="connsiteY7" fmla="*/ 836030 h 1665661"/>
                <a:gd name="connsiteX8" fmla="*/ 1530473 w 2437270"/>
                <a:gd name="connsiteY8" fmla="*/ 979054 h 1665661"/>
                <a:gd name="connsiteX9" fmla="*/ 1000976 w 2437270"/>
                <a:gd name="connsiteY9" fmla="*/ 1206601 h 1665661"/>
                <a:gd name="connsiteX10" fmla="*/ 662526 w 2437270"/>
                <a:gd name="connsiteY10" fmla="*/ 1422900 h 1665661"/>
                <a:gd name="connsiteX11" fmla="*/ 461961 w 2437270"/>
                <a:gd name="connsiteY11" fmla="*/ 1554677 h 1665661"/>
                <a:gd name="connsiteX12" fmla="*/ 356162 w 2437270"/>
                <a:gd name="connsiteY12" fmla="*/ 1665661 h 1665661"/>
                <a:gd name="connsiteX13" fmla="*/ 28869 w 2437270"/>
                <a:gd name="connsiteY13" fmla="*/ 1024339 h 1665661"/>
                <a:gd name="connsiteX14" fmla="*/ 182949 w 2437270"/>
                <a:gd name="connsiteY14" fmla="*/ 874171 h 1665661"/>
                <a:gd name="connsiteX15" fmla="*/ 667498 w 2437270"/>
                <a:gd name="connsiteY15" fmla="*/ 522780 h 1665661"/>
                <a:gd name="connsiteX16" fmla="*/ 810374 w 2437270"/>
                <a:gd name="connsiteY16" fmla="*/ 451366 h 1665661"/>
                <a:gd name="connsiteX17" fmla="*/ 782584 w 2437270"/>
                <a:gd name="connsiteY17" fmla="*/ 449267 h 1665661"/>
                <a:gd name="connsiteX18" fmla="*/ 870426 w 2437270"/>
                <a:gd name="connsiteY18" fmla="*/ 407576 h 1665661"/>
                <a:gd name="connsiteX19" fmla="*/ 938830 w 2437270"/>
                <a:gd name="connsiteY19" fmla="*/ 352191 h 1665661"/>
                <a:gd name="connsiteX20" fmla="*/ 1113785 w 2437270"/>
                <a:gd name="connsiteY20" fmla="*/ 286529 h 1665661"/>
                <a:gd name="connsiteX21" fmla="*/ 1287617 w 2437270"/>
                <a:gd name="connsiteY21" fmla="*/ 196142 h 1665661"/>
                <a:gd name="connsiteX0" fmla="*/ 1304001 w 2437270"/>
                <a:gd name="connsiteY0" fmla="*/ 182598 h 1682942"/>
                <a:gd name="connsiteX1" fmla="*/ 1533634 w 2437270"/>
                <a:gd name="connsiteY1" fmla="*/ 54148 h 1682942"/>
                <a:gd name="connsiteX2" fmla="*/ 1716459 w 2437270"/>
                <a:gd name="connsiteY2" fmla="*/ 6373 h 1682942"/>
                <a:gd name="connsiteX3" fmla="*/ 1844642 w 2437270"/>
                <a:gd name="connsiteY3" fmla="*/ 0 h 1682942"/>
                <a:gd name="connsiteX4" fmla="*/ 2242981 w 2437270"/>
                <a:gd name="connsiteY4" fmla="*/ 206903 h 1682942"/>
                <a:gd name="connsiteX5" fmla="*/ 2421011 w 2437270"/>
                <a:gd name="connsiteY5" fmla="*/ 317443 h 1682942"/>
                <a:gd name="connsiteX6" fmla="*/ 2145424 w 2437270"/>
                <a:gd name="connsiteY6" fmla="*/ 635176 h 1682942"/>
                <a:gd name="connsiteX7" fmla="*/ 1842645 w 2437270"/>
                <a:gd name="connsiteY7" fmla="*/ 836030 h 1682942"/>
                <a:gd name="connsiteX8" fmla="*/ 1530473 w 2437270"/>
                <a:gd name="connsiteY8" fmla="*/ 979054 h 1682942"/>
                <a:gd name="connsiteX9" fmla="*/ 1000976 w 2437270"/>
                <a:gd name="connsiteY9" fmla="*/ 1206601 h 1682942"/>
                <a:gd name="connsiteX10" fmla="*/ 662526 w 2437270"/>
                <a:gd name="connsiteY10" fmla="*/ 1422900 h 1682942"/>
                <a:gd name="connsiteX11" fmla="*/ 461961 w 2437270"/>
                <a:gd name="connsiteY11" fmla="*/ 1554677 h 1682942"/>
                <a:gd name="connsiteX12" fmla="*/ 356162 w 2437270"/>
                <a:gd name="connsiteY12" fmla="*/ 1665661 h 1682942"/>
                <a:gd name="connsiteX13" fmla="*/ 375742 w 2437270"/>
                <a:gd name="connsiteY13" fmla="*/ 1570444 h 1682942"/>
                <a:gd name="connsiteX14" fmla="*/ 28869 w 2437270"/>
                <a:gd name="connsiteY14" fmla="*/ 1024339 h 1682942"/>
                <a:gd name="connsiteX15" fmla="*/ 182949 w 2437270"/>
                <a:gd name="connsiteY15" fmla="*/ 874171 h 1682942"/>
                <a:gd name="connsiteX16" fmla="*/ 667498 w 2437270"/>
                <a:gd name="connsiteY16" fmla="*/ 522780 h 1682942"/>
                <a:gd name="connsiteX17" fmla="*/ 810374 w 2437270"/>
                <a:gd name="connsiteY17" fmla="*/ 451366 h 1682942"/>
                <a:gd name="connsiteX18" fmla="*/ 782584 w 2437270"/>
                <a:gd name="connsiteY18" fmla="*/ 449267 h 1682942"/>
                <a:gd name="connsiteX19" fmla="*/ 870426 w 2437270"/>
                <a:gd name="connsiteY19" fmla="*/ 407576 h 1682942"/>
                <a:gd name="connsiteX20" fmla="*/ 938830 w 2437270"/>
                <a:gd name="connsiteY20" fmla="*/ 352191 h 1682942"/>
                <a:gd name="connsiteX21" fmla="*/ 1113785 w 2437270"/>
                <a:gd name="connsiteY21" fmla="*/ 286529 h 1682942"/>
                <a:gd name="connsiteX22" fmla="*/ 1287617 w 2437270"/>
                <a:gd name="connsiteY22" fmla="*/ 196142 h 1682942"/>
                <a:gd name="connsiteX0" fmla="*/ 1304001 w 2437270"/>
                <a:gd name="connsiteY0" fmla="*/ 182598 h 1682943"/>
                <a:gd name="connsiteX1" fmla="*/ 1533634 w 2437270"/>
                <a:gd name="connsiteY1" fmla="*/ 54148 h 1682943"/>
                <a:gd name="connsiteX2" fmla="*/ 1716459 w 2437270"/>
                <a:gd name="connsiteY2" fmla="*/ 6373 h 1682943"/>
                <a:gd name="connsiteX3" fmla="*/ 1844642 w 2437270"/>
                <a:gd name="connsiteY3" fmla="*/ 0 h 1682943"/>
                <a:gd name="connsiteX4" fmla="*/ 2242981 w 2437270"/>
                <a:gd name="connsiteY4" fmla="*/ 206903 h 1682943"/>
                <a:gd name="connsiteX5" fmla="*/ 2421011 w 2437270"/>
                <a:gd name="connsiteY5" fmla="*/ 317443 h 1682943"/>
                <a:gd name="connsiteX6" fmla="*/ 2145424 w 2437270"/>
                <a:gd name="connsiteY6" fmla="*/ 635176 h 1682943"/>
                <a:gd name="connsiteX7" fmla="*/ 1842645 w 2437270"/>
                <a:gd name="connsiteY7" fmla="*/ 836030 h 1682943"/>
                <a:gd name="connsiteX8" fmla="*/ 1530473 w 2437270"/>
                <a:gd name="connsiteY8" fmla="*/ 979054 h 1682943"/>
                <a:gd name="connsiteX9" fmla="*/ 1000976 w 2437270"/>
                <a:gd name="connsiteY9" fmla="*/ 1206601 h 1682943"/>
                <a:gd name="connsiteX10" fmla="*/ 662526 w 2437270"/>
                <a:gd name="connsiteY10" fmla="*/ 1422900 h 1682943"/>
                <a:gd name="connsiteX11" fmla="*/ 427003 w 2437270"/>
                <a:gd name="connsiteY11" fmla="*/ 1505082 h 1682943"/>
                <a:gd name="connsiteX12" fmla="*/ 356162 w 2437270"/>
                <a:gd name="connsiteY12" fmla="*/ 1665661 h 1682943"/>
                <a:gd name="connsiteX13" fmla="*/ 375742 w 2437270"/>
                <a:gd name="connsiteY13" fmla="*/ 1570444 h 1682943"/>
                <a:gd name="connsiteX14" fmla="*/ 28869 w 2437270"/>
                <a:gd name="connsiteY14" fmla="*/ 1024339 h 1682943"/>
                <a:gd name="connsiteX15" fmla="*/ 182949 w 2437270"/>
                <a:gd name="connsiteY15" fmla="*/ 874171 h 1682943"/>
                <a:gd name="connsiteX16" fmla="*/ 667498 w 2437270"/>
                <a:gd name="connsiteY16" fmla="*/ 522780 h 1682943"/>
                <a:gd name="connsiteX17" fmla="*/ 810374 w 2437270"/>
                <a:gd name="connsiteY17" fmla="*/ 451366 h 1682943"/>
                <a:gd name="connsiteX18" fmla="*/ 782584 w 2437270"/>
                <a:gd name="connsiteY18" fmla="*/ 449267 h 1682943"/>
                <a:gd name="connsiteX19" fmla="*/ 870426 w 2437270"/>
                <a:gd name="connsiteY19" fmla="*/ 407576 h 1682943"/>
                <a:gd name="connsiteX20" fmla="*/ 938830 w 2437270"/>
                <a:gd name="connsiteY20" fmla="*/ 352191 h 1682943"/>
                <a:gd name="connsiteX21" fmla="*/ 1113785 w 2437270"/>
                <a:gd name="connsiteY21" fmla="*/ 286529 h 1682943"/>
                <a:gd name="connsiteX22" fmla="*/ 1287617 w 2437270"/>
                <a:gd name="connsiteY22" fmla="*/ 196142 h 1682943"/>
                <a:gd name="connsiteX0" fmla="*/ 1304001 w 2437270"/>
                <a:gd name="connsiteY0" fmla="*/ 182598 h 1682943"/>
                <a:gd name="connsiteX1" fmla="*/ 1533634 w 2437270"/>
                <a:gd name="connsiteY1" fmla="*/ 54148 h 1682943"/>
                <a:gd name="connsiteX2" fmla="*/ 1716459 w 2437270"/>
                <a:gd name="connsiteY2" fmla="*/ 6373 h 1682943"/>
                <a:gd name="connsiteX3" fmla="*/ 1844642 w 2437270"/>
                <a:gd name="connsiteY3" fmla="*/ 0 h 1682943"/>
                <a:gd name="connsiteX4" fmla="*/ 2242981 w 2437270"/>
                <a:gd name="connsiteY4" fmla="*/ 206903 h 1682943"/>
                <a:gd name="connsiteX5" fmla="*/ 2421011 w 2437270"/>
                <a:gd name="connsiteY5" fmla="*/ 317443 h 1682943"/>
                <a:gd name="connsiteX6" fmla="*/ 2145424 w 2437270"/>
                <a:gd name="connsiteY6" fmla="*/ 635176 h 1682943"/>
                <a:gd name="connsiteX7" fmla="*/ 1842645 w 2437270"/>
                <a:gd name="connsiteY7" fmla="*/ 836030 h 1682943"/>
                <a:gd name="connsiteX8" fmla="*/ 1530473 w 2437270"/>
                <a:gd name="connsiteY8" fmla="*/ 979054 h 1682943"/>
                <a:gd name="connsiteX9" fmla="*/ 1000976 w 2437270"/>
                <a:gd name="connsiteY9" fmla="*/ 1206601 h 1682943"/>
                <a:gd name="connsiteX10" fmla="*/ 662526 w 2437270"/>
                <a:gd name="connsiteY10" fmla="*/ 1422900 h 1682943"/>
                <a:gd name="connsiteX11" fmla="*/ 356162 w 2437270"/>
                <a:gd name="connsiteY11" fmla="*/ 1665661 h 1682943"/>
                <a:gd name="connsiteX12" fmla="*/ 375742 w 2437270"/>
                <a:gd name="connsiteY12" fmla="*/ 1570444 h 1682943"/>
                <a:gd name="connsiteX13" fmla="*/ 28869 w 2437270"/>
                <a:gd name="connsiteY13" fmla="*/ 1024339 h 1682943"/>
                <a:gd name="connsiteX14" fmla="*/ 182949 w 2437270"/>
                <a:gd name="connsiteY14" fmla="*/ 874171 h 1682943"/>
                <a:gd name="connsiteX15" fmla="*/ 667498 w 2437270"/>
                <a:gd name="connsiteY15" fmla="*/ 522780 h 1682943"/>
                <a:gd name="connsiteX16" fmla="*/ 810374 w 2437270"/>
                <a:gd name="connsiteY16" fmla="*/ 451366 h 1682943"/>
                <a:gd name="connsiteX17" fmla="*/ 782584 w 2437270"/>
                <a:gd name="connsiteY17" fmla="*/ 449267 h 1682943"/>
                <a:gd name="connsiteX18" fmla="*/ 870426 w 2437270"/>
                <a:gd name="connsiteY18" fmla="*/ 407576 h 1682943"/>
                <a:gd name="connsiteX19" fmla="*/ 938830 w 2437270"/>
                <a:gd name="connsiteY19" fmla="*/ 352191 h 1682943"/>
                <a:gd name="connsiteX20" fmla="*/ 1113785 w 2437270"/>
                <a:gd name="connsiteY20" fmla="*/ 286529 h 1682943"/>
                <a:gd name="connsiteX21" fmla="*/ 1287617 w 2437270"/>
                <a:gd name="connsiteY21" fmla="*/ 196142 h 1682943"/>
                <a:gd name="connsiteX0" fmla="*/ 1304001 w 2437270"/>
                <a:gd name="connsiteY0" fmla="*/ 182598 h 1669066"/>
                <a:gd name="connsiteX1" fmla="*/ 1533634 w 2437270"/>
                <a:gd name="connsiteY1" fmla="*/ 54148 h 1669066"/>
                <a:gd name="connsiteX2" fmla="*/ 1716459 w 2437270"/>
                <a:gd name="connsiteY2" fmla="*/ 6373 h 1669066"/>
                <a:gd name="connsiteX3" fmla="*/ 1844642 w 2437270"/>
                <a:gd name="connsiteY3" fmla="*/ 0 h 1669066"/>
                <a:gd name="connsiteX4" fmla="*/ 2242981 w 2437270"/>
                <a:gd name="connsiteY4" fmla="*/ 206903 h 1669066"/>
                <a:gd name="connsiteX5" fmla="*/ 2421011 w 2437270"/>
                <a:gd name="connsiteY5" fmla="*/ 317443 h 1669066"/>
                <a:gd name="connsiteX6" fmla="*/ 2145424 w 2437270"/>
                <a:gd name="connsiteY6" fmla="*/ 635176 h 1669066"/>
                <a:gd name="connsiteX7" fmla="*/ 1842645 w 2437270"/>
                <a:gd name="connsiteY7" fmla="*/ 836030 h 1669066"/>
                <a:gd name="connsiteX8" fmla="*/ 1530473 w 2437270"/>
                <a:gd name="connsiteY8" fmla="*/ 979054 h 1669066"/>
                <a:gd name="connsiteX9" fmla="*/ 1000976 w 2437270"/>
                <a:gd name="connsiteY9" fmla="*/ 1206601 h 1669066"/>
                <a:gd name="connsiteX10" fmla="*/ 662526 w 2437270"/>
                <a:gd name="connsiteY10" fmla="*/ 1422900 h 1669066"/>
                <a:gd name="connsiteX11" fmla="*/ 321204 w 2437270"/>
                <a:gd name="connsiteY11" fmla="*/ 1616068 h 1669066"/>
                <a:gd name="connsiteX12" fmla="*/ 375742 w 2437270"/>
                <a:gd name="connsiteY12" fmla="*/ 1570444 h 1669066"/>
                <a:gd name="connsiteX13" fmla="*/ 28869 w 2437270"/>
                <a:gd name="connsiteY13" fmla="*/ 1024339 h 1669066"/>
                <a:gd name="connsiteX14" fmla="*/ 182949 w 2437270"/>
                <a:gd name="connsiteY14" fmla="*/ 874171 h 1669066"/>
                <a:gd name="connsiteX15" fmla="*/ 667498 w 2437270"/>
                <a:gd name="connsiteY15" fmla="*/ 522780 h 1669066"/>
                <a:gd name="connsiteX16" fmla="*/ 810374 w 2437270"/>
                <a:gd name="connsiteY16" fmla="*/ 451366 h 1669066"/>
                <a:gd name="connsiteX17" fmla="*/ 782584 w 2437270"/>
                <a:gd name="connsiteY17" fmla="*/ 449267 h 1669066"/>
                <a:gd name="connsiteX18" fmla="*/ 870426 w 2437270"/>
                <a:gd name="connsiteY18" fmla="*/ 407576 h 1669066"/>
                <a:gd name="connsiteX19" fmla="*/ 938830 w 2437270"/>
                <a:gd name="connsiteY19" fmla="*/ 352191 h 1669066"/>
                <a:gd name="connsiteX20" fmla="*/ 1113785 w 2437270"/>
                <a:gd name="connsiteY20" fmla="*/ 286529 h 1669066"/>
                <a:gd name="connsiteX21" fmla="*/ 1287617 w 2437270"/>
                <a:gd name="connsiteY21" fmla="*/ 196142 h 1669066"/>
                <a:gd name="connsiteX0" fmla="*/ 1304001 w 2437270"/>
                <a:gd name="connsiteY0" fmla="*/ 182598 h 1669146"/>
                <a:gd name="connsiteX1" fmla="*/ 1533634 w 2437270"/>
                <a:gd name="connsiteY1" fmla="*/ 54148 h 1669146"/>
                <a:gd name="connsiteX2" fmla="*/ 1716459 w 2437270"/>
                <a:gd name="connsiteY2" fmla="*/ 6373 h 1669146"/>
                <a:gd name="connsiteX3" fmla="*/ 1844642 w 2437270"/>
                <a:gd name="connsiteY3" fmla="*/ 0 h 1669146"/>
                <a:gd name="connsiteX4" fmla="*/ 2242981 w 2437270"/>
                <a:gd name="connsiteY4" fmla="*/ 206903 h 1669146"/>
                <a:gd name="connsiteX5" fmla="*/ 2421011 w 2437270"/>
                <a:gd name="connsiteY5" fmla="*/ 317443 h 1669146"/>
                <a:gd name="connsiteX6" fmla="*/ 2145424 w 2437270"/>
                <a:gd name="connsiteY6" fmla="*/ 635176 h 1669146"/>
                <a:gd name="connsiteX7" fmla="*/ 1842645 w 2437270"/>
                <a:gd name="connsiteY7" fmla="*/ 836030 h 1669146"/>
                <a:gd name="connsiteX8" fmla="*/ 1530473 w 2437270"/>
                <a:gd name="connsiteY8" fmla="*/ 979054 h 1669146"/>
                <a:gd name="connsiteX9" fmla="*/ 1000976 w 2437270"/>
                <a:gd name="connsiteY9" fmla="*/ 1206601 h 1669146"/>
                <a:gd name="connsiteX10" fmla="*/ 662526 w 2437270"/>
                <a:gd name="connsiteY10" fmla="*/ 1422900 h 1669146"/>
                <a:gd name="connsiteX11" fmla="*/ 321204 w 2437270"/>
                <a:gd name="connsiteY11" fmla="*/ 1616068 h 1669146"/>
                <a:gd name="connsiteX12" fmla="*/ 322815 w 2437270"/>
                <a:gd name="connsiteY12" fmla="*/ 1616552 h 1669146"/>
                <a:gd name="connsiteX13" fmla="*/ 375742 w 2437270"/>
                <a:gd name="connsiteY13" fmla="*/ 1570444 h 1669146"/>
                <a:gd name="connsiteX14" fmla="*/ 28869 w 2437270"/>
                <a:gd name="connsiteY14" fmla="*/ 1024339 h 1669146"/>
                <a:gd name="connsiteX15" fmla="*/ 182949 w 2437270"/>
                <a:gd name="connsiteY15" fmla="*/ 874171 h 1669146"/>
                <a:gd name="connsiteX16" fmla="*/ 667498 w 2437270"/>
                <a:gd name="connsiteY16" fmla="*/ 522780 h 1669146"/>
                <a:gd name="connsiteX17" fmla="*/ 810374 w 2437270"/>
                <a:gd name="connsiteY17" fmla="*/ 451366 h 1669146"/>
                <a:gd name="connsiteX18" fmla="*/ 782584 w 2437270"/>
                <a:gd name="connsiteY18" fmla="*/ 449267 h 1669146"/>
                <a:gd name="connsiteX19" fmla="*/ 870426 w 2437270"/>
                <a:gd name="connsiteY19" fmla="*/ 407576 h 1669146"/>
                <a:gd name="connsiteX20" fmla="*/ 938830 w 2437270"/>
                <a:gd name="connsiteY20" fmla="*/ 352191 h 1669146"/>
                <a:gd name="connsiteX21" fmla="*/ 1113785 w 2437270"/>
                <a:gd name="connsiteY21" fmla="*/ 286529 h 1669146"/>
                <a:gd name="connsiteX22" fmla="*/ 1287617 w 2437270"/>
                <a:gd name="connsiteY22" fmla="*/ 196142 h 1669146"/>
                <a:gd name="connsiteX0" fmla="*/ 1304001 w 2437270"/>
                <a:gd name="connsiteY0" fmla="*/ 182598 h 1669146"/>
                <a:gd name="connsiteX1" fmla="*/ 1533634 w 2437270"/>
                <a:gd name="connsiteY1" fmla="*/ 54148 h 1669146"/>
                <a:gd name="connsiteX2" fmla="*/ 1716459 w 2437270"/>
                <a:gd name="connsiteY2" fmla="*/ 6373 h 1669146"/>
                <a:gd name="connsiteX3" fmla="*/ 1844642 w 2437270"/>
                <a:gd name="connsiteY3" fmla="*/ 0 h 1669146"/>
                <a:gd name="connsiteX4" fmla="*/ 2242981 w 2437270"/>
                <a:gd name="connsiteY4" fmla="*/ 206903 h 1669146"/>
                <a:gd name="connsiteX5" fmla="*/ 2421011 w 2437270"/>
                <a:gd name="connsiteY5" fmla="*/ 317443 h 1669146"/>
                <a:gd name="connsiteX6" fmla="*/ 2145424 w 2437270"/>
                <a:gd name="connsiteY6" fmla="*/ 635176 h 1669146"/>
                <a:gd name="connsiteX7" fmla="*/ 1842645 w 2437270"/>
                <a:gd name="connsiteY7" fmla="*/ 836030 h 1669146"/>
                <a:gd name="connsiteX8" fmla="*/ 1530473 w 2437270"/>
                <a:gd name="connsiteY8" fmla="*/ 979054 h 1669146"/>
                <a:gd name="connsiteX9" fmla="*/ 1000976 w 2437270"/>
                <a:gd name="connsiteY9" fmla="*/ 1206601 h 1669146"/>
                <a:gd name="connsiteX10" fmla="*/ 662526 w 2437270"/>
                <a:gd name="connsiteY10" fmla="*/ 1422900 h 1669146"/>
                <a:gd name="connsiteX11" fmla="*/ 321204 w 2437270"/>
                <a:gd name="connsiteY11" fmla="*/ 1616068 h 1669146"/>
                <a:gd name="connsiteX12" fmla="*/ 322815 w 2437270"/>
                <a:gd name="connsiteY12" fmla="*/ 1616552 h 1669146"/>
                <a:gd name="connsiteX13" fmla="*/ 375742 w 2437270"/>
                <a:gd name="connsiteY13" fmla="*/ 1570444 h 1669146"/>
                <a:gd name="connsiteX14" fmla="*/ 28869 w 2437270"/>
                <a:gd name="connsiteY14" fmla="*/ 1024339 h 1669146"/>
                <a:gd name="connsiteX15" fmla="*/ 182949 w 2437270"/>
                <a:gd name="connsiteY15" fmla="*/ 874171 h 1669146"/>
                <a:gd name="connsiteX16" fmla="*/ 667498 w 2437270"/>
                <a:gd name="connsiteY16" fmla="*/ 522780 h 1669146"/>
                <a:gd name="connsiteX17" fmla="*/ 810374 w 2437270"/>
                <a:gd name="connsiteY17" fmla="*/ 451366 h 1669146"/>
                <a:gd name="connsiteX18" fmla="*/ 782584 w 2437270"/>
                <a:gd name="connsiteY18" fmla="*/ 449267 h 1669146"/>
                <a:gd name="connsiteX19" fmla="*/ 870426 w 2437270"/>
                <a:gd name="connsiteY19" fmla="*/ 407576 h 1669146"/>
                <a:gd name="connsiteX20" fmla="*/ 938830 w 2437270"/>
                <a:gd name="connsiteY20" fmla="*/ 352191 h 1669146"/>
                <a:gd name="connsiteX21" fmla="*/ 1113785 w 2437270"/>
                <a:gd name="connsiteY21" fmla="*/ 286529 h 1669146"/>
                <a:gd name="connsiteX22" fmla="*/ 1287617 w 2437270"/>
                <a:gd name="connsiteY22" fmla="*/ 196142 h 1669146"/>
                <a:gd name="connsiteX0" fmla="*/ 1304001 w 2437270"/>
                <a:gd name="connsiteY0" fmla="*/ 182598 h 1669066"/>
                <a:gd name="connsiteX1" fmla="*/ 1533634 w 2437270"/>
                <a:gd name="connsiteY1" fmla="*/ 54148 h 1669066"/>
                <a:gd name="connsiteX2" fmla="*/ 1716459 w 2437270"/>
                <a:gd name="connsiteY2" fmla="*/ 6373 h 1669066"/>
                <a:gd name="connsiteX3" fmla="*/ 1844642 w 2437270"/>
                <a:gd name="connsiteY3" fmla="*/ 0 h 1669066"/>
                <a:gd name="connsiteX4" fmla="*/ 2242981 w 2437270"/>
                <a:gd name="connsiteY4" fmla="*/ 206903 h 1669066"/>
                <a:gd name="connsiteX5" fmla="*/ 2421011 w 2437270"/>
                <a:gd name="connsiteY5" fmla="*/ 317443 h 1669066"/>
                <a:gd name="connsiteX6" fmla="*/ 2145424 w 2437270"/>
                <a:gd name="connsiteY6" fmla="*/ 635176 h 1669066"/>
                <a:gd name="connsiteX7" fmla="*/ 1842645 w 2437270"/>
                <a:gd name="connsiteY7" fmla="*/ 836030 h 1669066"/>
                <a:gd name="connsiteX8" fmla="*/ 1530473 w 2437270"/>
                <a:gd name="connsiteY8" fmla="*/ 979054 h 1669066"/>
                <a:gd name="connsiteX9" fmla="*/ 1000976 w 2437270"/>
                <a:gd name="connsiteY9" fmla="*/ 1206601 h 1669066"/>
                <a:gd name="connsiteX10" fmla="*/ 662526 w 2437270"/>
                <a:gd name="connsiteY10" fmla="*/ 1422900 h 1669066"/>
                <a:gd name="connsiteX11" fmla="*/ 321204 w 2437270"/>
                <a:gd name="connsiteY11" fmla="*/ 1616068 h 1669066"/>
                <a:gd name="connsiteX12" fmla="*/ 375742 w 2437270"/>
                <a:gd name="connsiteY12" fmla="*/ 1570444 h 1669066"/>
                <a:gd name="connsiteX13" fmla="*/ 28869 w 2437270"/>
                <a:gd name="connsiteY13" fmla="*/ 1024339 h 1669066"/>
                <a:gd name="connsiteX14" fmla="*/ 182949 w 2437270"/>
                <a:gd name="connsiteY14" fmla="*/ 874171 h 1669066"/>
                <a:gd name="connsiteX15" fmla="*/ 667498 w 2437270"/>
                <a:gd name="connsiteY15" fmla="*/ 522780 h 1669066"/>
                <a:gd name="connsiteX16" fmla="*/ 810374 w 2437270"/>
                <a:gd name="connsiteY16" fmla="*/ 451366 h 1669066"/>
                <a:gd name="connsiteX17" fmla="*/ 782584 w 2437270"/>
                <a:gd name="connsiteY17" fmla="*/ 449267 h 1669066"/>
                <a:gd name="connsiteX18" fmla="*/ 870426 w 2437270"/>
                <a:gd name="connsiteY18" fmla="*/ 407576 h 1669066"/>
                <a:gd name="connsiteX19" fmla="*/ 938830 w 2437270"/>
                <a:gd name="connsiteY19" fmla="*/ 352191 h 1669066"/>
                <a:gd name="connsiteX20" fmla="*/ 1113785 w 2437270"/>
                <a:gd name="connsiteY20" fmla="*/ 286529 h 1669066"/>
                <a:gd name="connsiteX21" fmla="*/ 1287617 w 2437270"/>
                <a:gd name="connsiteY21" fmla="*/ 196142 h 1669066"/>
                <a:gd name="connsiteX0" fmla="*/ 1304001 w 2437270"/>
                <a:gd name="connsiteY0" fmla="*/ 182598 h 1679732"/>
                <a:gd name="connsiteX1" fmla="*/ 1533634 w 2437270"/>
                <a:gd name="connsiteY1" fmla="*/ 54148 h 1679732"/>
                <a:gd name="connsiteX2" fmla="*/ 1716459 w 2437270"/>
                <a:gd name="connsiteY2" fmla="*/ 6373 h 1679732"/>
                <a:gd name="connsiteX3" fmla="*/ 1844642 w 2437270"/>
                <a:gd name="connsiteY3" fmla="*/ 0 h 1679732"/>
                <a:gd name="connsiteX4" fmla="*/ 2242981 w 2437270"/>
                <a:gd name="connsiteY4" fmla="*/ 206903 h 1679732"/>
                <a:gd name="connsiteX5" fmla="*/ 2421011 w 2437270"/>
                <a:gd name="connsiteY5" fmla="*/ 317443 h 1679732"/>
                <a:gd name="connsiteX6" fmla="*/ 2145424 w 2437270"/>
                <a:gd name="connsiteY6" fmla="*/ 635176 h 1679732"/>
                <a:gd name="connsiteX7" fmla="*/ 1842645 w 2437270"/>
                <a:gd name="connsiteY7" fmla="*/ 836030 h 1679732"/>
                <a:gd name="connsiteX8" fmla="*/ 1530473 w 2437270"/>
                <a:gd name="connsiteY8" fmla="*/ 979054 h 1679732"/>
                <a:gd name="connsiteX9" fmla="*/ 1000976 w 2437270"/>
                <a:gd name="connsiteY9" fmla="*/ 1206601 h 1679732"/>
                <a:gd name="connsiteX10" fmla="*/ 662526 w 2437270"/>
                <a:gd name="connsiteY10" fmla="*/ 1422900 h 1679732"/>
                <a:gd name="connsiteX11" fmla="*/ 324531 w 2437270"/>
                <a:gd name="connsiteY11" fmla="*/ 1655141 h 1679732"/>
                <a:gd name="connsiteX12" fmla="*/ 375742 w 2437270"/>
                <a:gd name="connsiteY12" fmla="*/ 1570444 h 1679732"/>
                <a:gd name="connsiteX13" fmla="*/ 28869 w 2437270"/>
                <a:gd name="connsiteY13" fmla="*/ 1024339 h 1679732"/>
                <a:gd name="connsiteX14" fmla="*/ 182949 w 2437270"/>
                <a:gd name="connsiteY14" fmla="*/ 874171 h 1679732"/>
                <a:gd name="connsiteX15" fmla="*/ 667498 w 2437270"/>
                <a:gd name="connsiteY15" fmla="*/ 522780 h 1679732"/>
                <a:gd name="connsiteX16" fmla="*/ 810374 w 2437270"/>
                <a:gd name="connsiteY16" fmla="*/ 451366 h 1679732"/>
                <a:gd name="connsiteX17" fmla="*/ 782584 w 2437270"/>
                <a:gd name="connsiteY17" fmla="*/ 449267 h 1679732"/>
                <a:gd name="connsiteX18" fmla="*/ 870426 w 2437270"/>
                <a:gd name="connsiteY18" fmla="*/ 407576 h 1679732"/>
                <a:gd name="connsiteX19" fmla="*/ 938830 w 2437270"/>
                <a:gd name="connsiteY19" fmla="*/ 352191 h 1679732"/>
                <a:gd name="connsiteX20" fmla="*/ 1113785 w 2437270"/>
                <a:gd name="connsiteY20" fmla="*/ 286529 h 1679732"/>
                <a:gd name="connsiteX21" fmla="*/ 1287617 w 2437270"/>
                <a:gd name="connsiteY21" fmla="*/ 196142 h 1679732"/>
                <a:gd name="connsiteX0" fmla="*/ 1304001 w 2437270"/>
                <a:gd name="connsiteY0" fmla="*/ 182598 h 1570444"/>
                <a:gd name="connsiteX1" fmla="*/ 1533634 w 2437270"/>
                <a:gd name="connsiteY1" fmla="*/ 54148 h 1570444"/>
                <a:gd name="connsiteX2" fmla="*/ 1716459 w 2437270"/>
                <a:gd name="connsiteY2" fmla="*/ 6373 h 1570444"/>
                <a:gd name="connsiteX3" fmla="*/ 1844642 w 2437270"/>
                <a:gd name="connsiteY3" fmla="*/ 0 h 1570444"/>
                <a:gd name="connsiteX4" fmla="*/ 2242981 w 2437270"/>
                <a:gd name="connsiteY4" fmla="*/ 206903 h 1570444"/>
                <a:gd name="connsiteX5" fmla="*/ 2421011 w 2437270"/>
                <a:gd name="connsiteY5" fmla="*/ 317443 h 1570444"/>
                <a:gd name="connsiteX6" fmla="*/ 2145424 w 2437270"/>
                <a:gd name="connsiteY6" fmla="*/ 635176 h 1570444"/>
                <a:gd name="connsiteX7" fmla="*/ 1842645 w 2437270"/>
                <a:gd name="connsiteY7" fmla="*/ 836030 h 1570444"/>
                <a:gd name="connsiteX8" fmla="*/ 1530473 w 2437270"/>
                <a:gd name="connsiteY8" fmla="*/ 979054 h 1570444"/>
                <a:gd name="connsiteX9" fmla="*/ 1000976 w 2437270"/>
                <a:gd name="connsiteY9" fmla="*/ 1206601 h 1570444"/>
                <a:gd name="connsiteX10" fmla="*/ 662526 w 2437270"/>
                <a:gd name="connsiteY10" fmla="*/ 1422900 h 1570444"/>
                <a:gd name="connsiteX11" fmla="*/ 375742 w 2437270"/>
                <a:gd name="connsiteY11" fmla="*/ 1570444 h 1570444"/>
                <a:gd name="connsiteX12" fmla="*/ 28869 w 2437270"/>
                <a:gd name="connsiteY12" fmla="*/ 1024339 h 1570444"/>
                <a:gd name="connsiteX13" fmla="*/ 182949 w 2437270"/>
                <a:gd name="connsiteY13" fmla="*/ 874171 h 1570444"/>
                <a:gd name="connsiteX14" fmla="*/ 667498 w 2437270"/>
                <a:gd name="connsiteY14" fmla="*/ 522780 h 1570444"/>
                <a:gd name="connsiteX15" fmla="*/ 810374 w 2437270"/>
                <a:gd name="connsiteY15" fmla="*/ 451366 h 1570444"/>
                <a:gd name="connsiteX16" fmla="*/ 782584 w 2437270"/>
                <a:gd name="connsiteY16" fmla="*/ 449267 h 1570444"/>
                <a:gd name="connsiteX17" fmla="*/ 870426 w 2437270"/>
                <a:gd name="connsiteY17" fmla="*/ 407576 h 1570444"/>
                <a:gd name="connsiteX18" fmla="*/ 938830 w 2437270"/>
                <a:gd name="connsiteY18" fmla="*/ 352191 h 1570444"/>
                <a:gd name="connsiteX19" fmla="*/ 1113785 w 2437270"/>
                <a:gd name="connsiteY19" fmla="*/ 286529 h 1570444"/>
                <a:gd name="connsiteX20" fmla="*/ 1287617 w 2437270"/>
                <a:gd name="connsiteY20" fmla="*/ 196142 h 1570444"/>
                <a:gd name="connsiteX0" fmla="*/ 1305648 w 2438917"/>
                <a:gd name="connsiteY0" fmla="*/ 182598 h 1570444"/>
                <a:gd name="connsiteX1" fmla="*/ 1535281 w 2438917"/>
                <a:gd name="connsiteY1" fmla="*/ 54148 h 1570444"/>
                <a:gd name="connsiteX2" fmla="*/ 1718106 w 2438917"/>
                <a:gd name="connsiteY2" fmla="*/ 6373 h 1570444"/>
                <a:gd name="connsiteX3" fmla="*/ 1846289 w 2438917"/>
                <a:gd name="connsiteY3" fmla="*/ 0 h 1570444"/>
                <a:gd name="connsiteX4" fmla="*/ 2244628 w 2438917"/>
                <a:gd name="connsiteY4" fmla="*/ 206903 h 1570444"/>
                <a:gd name="connsiteX5" fmla="*/ 2422658 w 2438917"/>
                <a:gd name="connsiteY5" fmla="*/ 317443 h 1570444"/>
                <a:gd name="connsiteX6" fmla="*/ 2147071 w 2438917"/>
                <a:gd name="connsiteY6" fmla="*/ 635176 h 1570444"/>
                <a:gd name="connsiteX7" fmla="*/ 1844292 w 2438917"/>
                <a:gd name="connsiteY7" fmla="*/ 836030 h 1570444"/>
                <a:gd name="connsiteX8" fmla="*/ 1532120 w 2438917"/>
                <a:gd name="connsiteY8" fmla="*/ 979054 h 1570444"/>
                <a:gd name="connsiteX9" fmla="*/ 1002623 w 2438917"/>
                <a:gd name="connsiteY9" fmla="*/ 1206601 h 1570444"/>
                <a:gd name="connsiteX10" fmla="*/ 664173 w 2438917"/>
                <a:gd name="connsiteY10" fmla="*/ 1422900 h 1570444"/>
                <a:gd name="connsiteX11" fmla="*/ 377389 w 2438917"/>
                <a:gd name="connsiteY11" fmla="*/ 1570444 h 1570444"/>
                <a:gd name="connsiteX12" fmla="*/ 28869 w 2438917"/>
                <a:gd name="connsiteY12" fmla="*/ 1022840 h 1570444"/>
                <a:gd name="connsiteX13" fmla="*/ 184596 w 2438917"/>
                <a:gd name="connsiteY13" fmla="*/ 874171 h 1570444"/>
                <a:gd name="connsiteX14" fmla="*/ 669145 w 2438917"/>
                <a:gd name="connsiteY14" fmla="*/ 522780 h 1570444"/>
                <a:gd name="connsiteX15" fmla="*/ 812021 w 2438917"/>
                <a:gd name="connsiteY15" fmla="*/ 451366 h 1570444"/>
                <a:gd name="connsiteX16" fmla="*/ 784231 w 2438917"/>
                <a:gd name="connsiteY16" fmla="*/ 449267 h 1570444"/>
                <a:gd name="connsiteX17" fmla="*/ 872073 w 2438917"/>
                <a:gd name="connsiteY17" fmla="*/ 407576 h 1570444"/>
                <a:gd name="connsiteX18" fmla="*/ 940477 w 2438917"/>
                <a:gd name="connsiteY18" fmla="*/ 352191 h 1570444"/>
                <a:gd name="connsiteX19" fmla="*/ 1115432 w 2438917"/>
                <a:gd name="connsiteY19" fmla="*/ 286529 h 1570444"/>
                <a:gd name="connsiteX20" fmla="*/ 1289264 w 2438917"/>
                <a:gd name="connsiteY20" fmla="*/ 196142 h 1570444"/>
                <a:gd name="connsiteX0" fmla="*/ 1305648 w 2438917"/>
                <a:gd name="connsiteY0" fmla="*/ 182598 h 1570444"/>
                <a:gd name="connsiteX1" fmla="*/ 1535281 w 2438917"/>
                <a:gd name="connsiteY1" fmla="*/ 54148 h 1570444"/>
                <a:gd name="connsiteX2" fmla="*/ 1718106 w 2438917"/>
                <a:gd name="connsiteY2" fmla="*/ 6373 h 1570444"/>
                <a:gd name="connsiteX3" fmla="*/ 1846289 w 2438917"/>
                <a:gd name="connsiteY3" fmla="*/ 0 h 1570444"/>
                <a:gd name="connsiteX4" fmla="*/ 2244628 w 2438917"/>
                <a:gd name="connsiteY4" fmla="*/ 206903 h 1570444"/>
                <a:gd name="connsiteX5" fmla="*/ 2422658 w 2438917"/>
                <a:gd name="connsiteY5" fmla="*/ 317443 h 1570444"/>
                <a:gd name="connsiteX6" fmla="*/ 2147071 w 2438917"/>
                <a:gd name="connsiteY6" fmla="*/ 635176 h 1570444"/>
                <a:gd name="connsiteX7" fmla="*/ 1844292 w 2438917"/>
                <a:gd name="connsiteY7" fmla="*/ 836030 h 1570444"/>
                <a:gd name="connsiteX8" fmla="*/ 1532120 w 2438917"/>
                <a:gd name="connsiteY8" fmla="*/ 979054 h 1570444"/>
                <a:gd name="connsiteX9" fmla="*/ 1002623 w 2438917"/>
                <a:gd name="connsiteY9" fmla="*/ 1206601 h 1570444"/>
                <a:gd name="connsiteX10" fmla="*/ 664173 w 2438917"/>
                <a:gd name="connsiteY10" fmla="*/ 1422900 h 1570444"/>
                <a:gd name="connsiteX11" fmla="*/ 377389 w 2438917"/>
                <a:gd name="connsiteY11" fmla="*/ 1570444 h 1570444"/>
                <a:gd name="connsiteX12" fmla="*/ 209249 w 2438917"/>
                <a:gd name="connsiteY12" fmla="*/ 1326032 h 1570444"/>
                <a:gd name="connsiteX13" fmla="*/ 28869 w 2438917"/>
                <a:gd name="connsiteY13" fmla="*/ 1022840 h 1570444"/>
                <a:gd name="connsiteX14" fmla="*/ 184596 w 2438917"/>
                <a:gd name="connsiteY14" fmla="*/ 874171 h 1570444"/>
                <a:gd name="connsiteX15" fmla="*/ 669145 w 2438917"/>
                <a:gd name="connsiteY15" fmla="*/ 522780 h 1570444"/>
                <a:gd name="connsiteX16" fmla="*/ 812021 w 2438917"/>
                <a:gd name="connsiteY16" fmla="*/ 451366 h 1570444"/>
                <a:gd name="connsiteX17" fmla="*/ 784231 w 2438917"/>
                <a:gd name="connsiteY17" fmla="*/ 449267 h 1570444"/>
                <a:gd name="connsiteX18" fmla="*/ 872073 w 2438917"/>
                <a:gd name="connsiteY18" fmla="*/ 407576 h 1570444"/>
                <a:gd name="connsiteX19" fmla="*/ 940477 w 2438917"/>
                <a:gd name="connsiteY19" fmla="*/ 352191 h 1570444"/>
                <a:gd name="connsiteX20" fmla="*/ 1115432 w 2438917"/>
                <a:gd name="connsiteY20" fmla="*/ 286529 h 1570444"/>
                <a:gd name="connsiteX21" fmla="*/ 1289264 w 2438917"/>
                <a:gd name="connsiteY21" fmla="*/ 196142 h 1570444"/>
                <a:gd name="connsiteX0" fmla="*/ 1305648 w 2438917"/>
                <a:gd name="connsiteY0" fmla="*/ 182598 h 1570444"/>
                <a:gd name="connsiteX1" fmla="*/ 1535281 w 2438917"/>
                <a:gd name="connsiteY1" fmla="*/ 54148 h 1570444"/>
                <a:gd name="connsiteX2" fmla="*/ 1718106 w 2438917"/>
                <a:gd name="connsiteY2" fmla="*/ 6373 h 1570444"/>
                <a:gd name="connsiteX3" fmla="*/ 1846289 w 2438917"/>
                <a:gd name="connsiteY3" fmla="*/ 0 h 1570444"/>
                <a:gd name="connsiteX4" fmla="*/ 2244628 w 2438917"/>
                <a:gd name="connsiteY4" fmla="*/ 206903 h 1570444"/>
                <a:gd name="connsiteX5" fmla="*/ 2422658 w 2438917"/>
                <a:gd name="connsiteY5" fmla="*/ 317443 h 1570444"/>
                <a:gd name="connsiteX6" fmla="*/ 2147071 w 2438917"/>
                <a:gd name="connsiteY6" fmla="*/ 635176 h 1570444"/>
                <a:gd name="connsiteX7" fmla="*/ 1844292 w 2438917"/>
                <a:gd name="connsiteY7" fmla="*/ 836030 h 1570444"/>
                <a:gd name="connsiteX8" fmla="*/ 1532120 w 2438917"/>
                <a:gd name="connsiteY8" fmla="*/ 979054 h 1570444"/>
                <a:gd name="connsiteX9" fmla="*/ 1002623 w 2438917"/>
                <a:gd name="connsiteY9" fmla="*/ 1206601 h 1570444"/>
                <a:gd name="connsiteX10" fmla="*/ 664173 w 2438917"/>
                <a:gd name="connsiteY10" fmla="*/ 1422900 h 1570444"/>
                <a:gd name="connsiteX11" fmla="*/ 377389 w 2438917"/>
                <a:gd name="connsiteY11" fmla="*/ 1570444 h 1570444"/>
                <a:gd name="connsiteX12" fmla="*/ 209249 w 2438917"/>
                <a:gd name="connsiteY12" fmla="*/ 1326032 h 1570444"/>
                <a:gd name="connsiteX13" fmla="*/ 38418 w 2438917"/>
                <a:gd name="connsiteY13" fmla="*/ 1015873 h 1570444"/>
                <a:gd name="connsiteX14" fmla="*/ 28869 w 2438917"/>
                <a:gd name="connsiteY14" fmla="*/ 1022840 h 1570444"/>
                <a:gd name="connsiteX15" fmla="*/ 184596 w 2438917"/>
                <a:gd name="connsiteY15" fmla="*/ 874171 h 1570444"/>
                <a:gd name="connsiteX16" fmla="*/ 669145 w 2438917"/>
                <a:gd name="connsiteY16" fmla="*/ 522780 h 1570444"/>
                <a:gd name="connsiteX17" fmla="*/ 812021 w 2438917"/>
                <a:gd name="connsiteY17" fmla="*/ 451366 h 1570444"/>
                <a:gd name="connsiteX18" fmla="*/ 784231 w 2438917"/>
                <a:gd name="connsiteY18" fmla="*/ 449267 h 1570444"/>
                <a:gd name="connsiteX19" fmla="*/ 872073 w 2438917"/>
                <a:gd name="connsiteY19" fmla="*/ 407576 h 1570444"/>
                <a:gd name="connsiteX20" fmla="*/ 940477 w 2438917"/>
                <a:gd name="connsiteY20" fmla="*/ 352191 h 1570444"/>
                <a:gd name="connsiteX21" fmla="*/ 1115432 w 2438917"/>
                <a:gd name="connsiteY21" fmla="*/ 286529 h 1570444"/>
                <a:gd name="connsiteX22" fmla="*/ 1289264 w 2438917"/>
                <a:gd name="connsiteY22" fmla="*/ 196142 h 1570444"/>
                <a:gd name="connsiteX0" fmla="*/ 1271339 w 2404608"/>
                <a:gd name="connsiteY0" fmla="*/ 182598 h 1570444"/>
                <a:gd name="connsiteX1" fmla="*/ 1500972 w 2404608"/>
                <a:gd name="connsiteY1" fmla="*/ 54148 h 1570444"/>
                <a:gd name="connsiteX2" fmla="*/ 1683797 w 2404608"/>
                <a:gd name="connsiteY2" fmla="*/ 6373 h 1570444"/>
                <a:gd name="connsiteX3" fmla="*/ 1811980 w 2404608"/>
                <a:gd name="connsiteY3" fmla="*/ 0 h 1570444"/>
                <a:gd name="connsiteX4" fmla="*/ 2210319 w 2404608"/>
                <a:gd name="connsiteY4" fmla="*/ 206903 h 1570444"/>
                <a:gd name="connsiteX5" fmla="*/ 2388349 w 2404608"/>
                <a:gd name="connsiteY5" fmla="*/ 317443 h 1570444"/>
                <a:gd name="connsiteX6" fmla="*/ 2112762 w 2404608"/>
                <a:gd name="connsiteY6" fmla="*/ 635176 h 1570444"/>
                <a:gd name="connsiteX7" fmla="*/ 1809983 w 2404608"/>
                <a:gd name="connsiteY7" fmla="*/ 836030 h 1570444"/>
                <a:gd name="connsiteX8" fmla="*/ 1497811 w 2404608"/>
                <a:gd name="connsiteY8" fmla="*/ 979054 h 1570444"/>
                <a:gd name="connsiteX9" fmla="*/ 968314 w 2404608"/>
                <a:gd name="connsiteY9" fmla="*/ 1206601 h 1570444"/>
                <a:gd name="connsiteX10" fmla="*/ 629864 w 2404608"/>
                <a:gd name="connsiteY10" fmla="*/ 1422900 h 1570444"/>
                <a:gd name="connsiteX11" fmla="*/ 343080 w 2404608"/>
                <a:gd name="connsiteY11" fmla="*/ 1570444 h 1570444"/>
                <a:gd name="connsiteX12" fmla="*/ 174940 w 2404608"/>
                <a:gd name="connsiteY12" fmla="*/ 1326032 h 1570444"/>
                <a:gd name="connsiteX13" fmla="*/ 4109 w 2404608"/>
                <a:gd name="connsiteY13" fmla="*/ 1015873 h 1570444"/>
                <a:gd name="connsiteX14" fmla="*/ 150287 w 2404608"/>
                <a:gd name="connsiteY14" fmla="*/ 874171 h 1570444"/>
                <a:gd name="connsiteX15" fmla="*/ 634836 w 2404608"/>
                <a:gd name="connsiteY15" fmla="*/ 522780 h 1570444"/>
                <a:gd name="connsiteX16" fmla="*/ 777712 w 2404608"/>
                <a:gd name="connsiteY16" fmla="*/ 451366 h 1570444"/>
                <a:gd name="connsiteX17" fmla="*/ 749922 w 2404608"/>
                <a:gd name="connsiteY17" fmla="*/ 449267 h 1570444"/>
                <a:gd name="connsiteX18" fmla="*/ 837764 w 2404608"/>
                <a:gd name="connsiteY18" fmla="*/ 407576 h 1570444"/>
                <a:gd name="connsiteX19" fmla="*/ 906168 w 2404608"/>
                <a:gd name="connsiteY19" fmla="*/ 352191 h 1570444"/>
                <a:gd name="connsiteX20" fmla="*/ 1081123 w 2404608"/>
                <a:gd name="connsiteY20" fmla="*/ 286529 h 1570444"/>
                <a:gd name="connsiteX21" fmla="*/ 1254955 w 2404608"/>
                <a:gd name="connsiteY21" fmla="*/ 196142 h 1570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04608" h="1570444">
                  <a:moveTo>
                    <a:pt x="1271339" y="182598"/>
                  </a:moveTo>
                  <a:cubicBezTo>
                    <a:pt x="1330598" y="137295"/>
                    <a:pt x="1438839" y="61673"/>
                    <a:pt x="1500972" y="54148"/>
                  </a:cubicBezTo>
                  <a:lnTo>
                    <a:pt x="1683797" y="6373"/>
                  </a:lnTo>
                  <a:lnTo>
                    <a:pt x="1811980" y="0"/>
                  </a:lnTo>
                  <a:cubicBezTo>
                    <a:pt x="1787589" y="246212"/>
                    <a:pt x="2077539" y="137935"/>
                    <a:pt x="2210319" y="206903"/>
                  </a:cubicBezTo>
                  <a:cubicBezTo>
                    <a:pt x="2299047" y="266779"/>
                    <a:pt x="2404608" y="246064"/>
                    <a:pt x="2388349" y="317443"/>
                  </a:cubicBezTo>
                  <a:lnTo>
                    <a:pt x="2112762" y="635176"/>
                  </a:lnTo>
                  <a:lnTo>
                    <a:pt x="1809983" y="836030"/>
                  </a:lnTo>
                  <a:cubicBezTo>
                    <a:pt x="1563039" y="1002760"/>
                    <a:pt x="1735855" y="967896"/>
                    <a:pt x="1497811" y="979054"/>
                  </a:cubicBezTo>
                  <a:lnTo>
                    <a:pt x="968314" y="1206601"/>
                  </a:lnTo>
                  <a:lnTo>
                    <a:pt x="629864" y="1422900"/>
                  </a:lnTo>
                  <a:lnTo>
                    <a:pt x="343080" y="1570444"/>
                  </a:lnTo>
                  <a:cubicBezTo>
                    <a:pt x="267259" y="1554299"/>
                    <a:pt x="233027" y="1417299"/>
                    <a:pt x="174940" y="1326032"/>
                  </a:cubicBezTo>
                  <a:cubicBezTo>
                    <a:pt x="146044" y="1284464"/>
                    <a:pt x="8218" y="1091183"/>
                    <a:pt x="4109" y="1015873"/>
                  </a:cubicBezTo>
                  <a:cubicBezTo>
                    <a:pt x="0" y="940563"/>
                    <a:pt x="45166" y="956353"/>
                    <a:pt x="150287" y="874171"/>
                  </a:cubicBezTo>
                  <a:cubicBezTo>
                    <a:pt x="255408" y="791989"/>
                    <a:pt x="530265" y="593248"/>
                    <a:pt x="634836" y="522780"/>
                  </a:cubicBezTo>
                  <a:cubicBezTo>
                    <a:pt x="739407" y="452313"/>
                    <a:pt x="758531" y="463618"/>
                    <a:pt x="777712" y="451366"/>
                  </a:cubicBezTo>
                  <a:cubicBezTo>
                    <a:pt x="796893" y="439114"/>
                    <a:pt x="739913" y="456565"/>
                    <a:pt x="749922" y="449267"/>
                  </a:cubicBezTo>
                  <a:cubicBezTo>
                    <a:pt x="759931" y="441969"/>
                    <a:pt x="811723" y="423755"/>
                    <a:pt x="837764" y="407576"/>
                  </a:cubicBezTo>
                  <a:cubicBezTo>
                    <a:pt x="812977" y="444374"/>
                    <a:pt x="883367" y="370653"/>
                    <a:pt x="906168" y="352191"/>
                  </a:cubicBezTo>
                  <a:lnTo>
                    <a:pt x="1081123" y="286529"/>
                  </a:lnTo>
                  <a:lnTo>
                    <a:pt x="1254955" y="196142"/>
                  </a:lnTo>
                </a:path>
              </a:pathLst>
            </a:cu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18 - Ελεύθερη σχεδίαση"/>
            <p:cNvSpPr/>
            <p:nvPr/>
          </p:nvSpPr>
          <p:spPr>
            <a:xfrm rot="667639">
              <a:off x="2001466" y="2510253"/>
              <a:ext cx="3467143" cy="811980"/>
            </a:xfrm>
            <a:custGeom>
              <a:avLst/>
              <a:gdLst>
                <a:gd name="connsiteX0" fmla="*/ 0 w 2714644"/>
                <a:gd name="connsiteY0" fmla="*/ 267793 h 822967"/>
                <a:gd name="connsiteX1" fmla="*/ 78435 w 2714644"/>
                <a:gd name="connsiteY1" fmla="*/ 78435 h 822967"/>
                <a:gd name="connsiteX2" fmla="*/ 267793 w 2714644"/>
                <a:gd name="connsiteY2" fmla="*/ 1 h 822967"/>
                <a:gd name="connsiteX3" fmla="*/ 2446851 w 2714644"/>
                <a:gd name="connsiteY3" fmla="*/ 0 h 822967"/>
                <a:gd name="connsiteX4" fmla="*/ 2636209 w 2714644"/>
                <a:gd name="connsiteY4" fmla="*/ 78435 h 822967"/>
                <a:gd name="connsiteX5" fmla="*/ 2714643 w 2714644"/>
                <a:gd name="connsiteY5" fmla="*/ 267793 h 822967"/>
                <a:gd name="connsiteX6" fmla="*/ 2714644 w 2714644"/>
                <a:gd name="connsiteY6" fmla="*/ 555174 h 822967"/>
                <a:gd name="connsiteX7" fmla="*/ 2636209 w 2714644"/>
                <a:gd name="connsiteY7" fmla="*/ 744532 h 822967"/>
                <a:gd name="connsiteX8" fmla="*/ 2446851 w 2714644"/>
                <a:gd name="connsiteY8" fmla="*/ 822967 h 822967"/>
                <a:gd name="connsiteX9" fmla="*/ 267793 w 2714644"/>
                <a:gd name="connsiteY9" fmla="*/ 822967 h 822967"/>
                <a:gd name="connsiteX10" fmla="*/ 78435 w 2714644"/>
                <a:gd name="connsiteY10" fmla="*/ 744532 h 822967"/>
                <a:gd name="connsiteX11" fmla="*/ 0 w 2714644"/>
                <a:gd name="connsiteY11" fmla="*/ 555174 h 822967"/>
                <a:gd name="connsiteX12" fmla="*/ 0 w 2714644"/>
                <a:gd name="connsiteY12" fmla="*/ 267793 h 822967"/>
                <a:gd name="connsiteX0" fmla="*/ 0 w 3103290"/>
                <a:gd name="connsiteY0" fmla="*/ 267793 h 822967"/>
                <a:gd name="connsiteX1" fmla="*/ 78435 w 3103290"/>
                <a:gd name="connsiteY1" fmla="*/ 78435 h 822967"/>
                <a:gd name="connsiteX2" fmla="*/ 267793 w 3103290"/>
                <a:gd name="connsiteY2" fmla="*/ 1 h 822967"/>
                <a:gd name="connsiteX3" fmla="*/ 2446851 w 3103290"/>
                <a:gd name="connsiteY3" fmla="*/ 0 h 822967"/>
                <a:gd name="connsiteX4" fmla="*/ 2636209 w 3103290"/>
                <a:gd name="connsiteY4" fmla="*/ 78435 h 822967"/>
                <a:gd name="connsiteX5" fmla="*/ 3103289 w 3103290"/>
                <a:gd name="connsiteY5" fmla="*/ 246274 h 822967"/>
                <a:gd name="connsiteX6" fmla="*/ 2714644 w 3103290"/>
                <a:gd name="connsiteY6" fmla="*/ 555174 h 822967"/>
                <a:gd name="connsiteX7" fmla="*/ 2636209 w 3103290"/>
                <a:gd name="connsiteY7" fmla="*/ 744532 h 822967"/>
                <a:gd name="connsiteX8" fmla="*/ 2446851 w 3103290"/>
                <a:gd name="connsiteY8" fmla="*/ 822967 h 822967"/>
                <a:gd name="connsiteX9" fmla="*/ 267793 w 3103290"/>
                <a:gd name="connsiteY9" fmla="*/ 822967 h 822967"/>
                <a:gd name="connsiteX10" fmla="*/ 78435 w 3103290"/>
                <a:gd name="connsiteY10" fmla="*/ 744532 h 822967"/>
                <a:gd name="connsiteX11" fmla="*/ 0 w 3103290"/>
                <a:gd name="connsiteY11" fmla="*/ 555174 h 822967"/>
                <a:gd name="connsiteX12" fmla="*/ 0 w 3103290"/>
                <a:gd name="connsiteY12" fmla="*/ 267793 h 822967"/>
                <a:gd name="connsiteX0" fmla="*/ 0 w 3103290"/>
                <a:gd name="connsiteY0" fmla="*/ 267793 h 822967"/>
                <a:gd name="connsiteX1" fmla="*/ 78435 w 3103290"/>
                <a:gd name="connsiteY1" fmla="*/ 78435 h 822967"/>
                <a:gd name="connsiteX2" fmla="*/ 267793 w 3103290"/>
                <a:gd name="connsiteY2" fmla="*/ 1 h 822967"/>
                <a:gd name="connsiteX3" fmla="*/ 2446851 w 3103290"/>
                <a:gd name="connsiteY3" fmla="*/ 0 h 822967"/>
                <a:gd name="connsiteX4" fmla="*/ 2636209 w 3103290"/>
                <a:gd name="connsiteY4" fmla="*/ 78435 h 822967"/>
                <a:gd name="connsiteX5" fmla="*/ 3103289 w 3103290"/>
                <a:gd name="connsiteY5" fmla="*/ 246274 h 822967"/>
                <a:gd name="connsiteX6" fmla="*/ 2805470 w 3103290"/>
                <a:gd name="connsiteY6" fmla="*/ 556210 h 822967"/>
                <a:gd name="connsiteX7" fmla="*/ 2636209 w 3103290"/>
                <a:gd name="connsiteY7" fmla="*/ 744532 h 822967"/>
                <a:gd name="connsiteX8" fmla="*/ 2446851 w 3103290"/>
                <a:gd name="connsiteY8" fmla="*/ 822967 h 822967"/>
                <a:gd name="connsiteX9" fmla="*/ 267793 w 3103290"/>
                <a:gd name="connsiteY9" fmla="*/ 822967 h 822967"/>
                <a:gd name="connsiteX10" fmla="*/ 78435 w 3103290"/>
                <a:gd name="connsiteY10" fmla="*/ 744532 h 822967"/>
                <a:gd name="connsiteX11" fmla="*/ 0 w 3103290"/>
                <a:gd name="connsiteY11" fmla="*/ 555174 h 822967"/>
                <a:gd name="connsiteX12" fmla="*/ 0 w 3103290"/>
                <a:gd name="connsiteY12" fmla="*/ 267793 h 822967"/>
                <a:gd name="connsiteX0" fmla="*/ 0 w 3318641"/>
                <a:gd name="connsiteY0" fmla="*/ 267793 h 822967"/>
                <a:gd name="connsiteX1" fmla="*/ 78435 w 3318641"/>
                <a:gd name="connsiteY1" fmla="*/ 78435 h 822967"/>
                <a:gd name="connsiteX2" fmla="*/ 267793 w 3318641"/>
                <a:gd name="connsiteY2" fmla="*/ 1 h 822967"/>
                <a:gd name="connsiteX3" fmla="*/ 2446851 w 3318641"/>
                <a:gd name="connsiteY3" fmla="*/ 0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2198965 w 3318641"/>
                <a:gd name="connsiteY3" fmla="*/ 160845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2198965 w 3318641"/>
                <a:gd name="connsiteY3" fmla="*/ 160845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1559275 w 3318641"/>
                <a:gd name="connsiteY3" fmla="*/ 180333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85617 h 840791"/>
                <a:gd name="connsiteX1" fmla="*/ 78435 w 3318641"/>
                <a:gd name="connsiteY1" fmla="*/ 96259 h 840791"/>
                <a:gd name="connsiteX2" fmla="*/ 267793 w 3318641"/>
                <a:gd name="connsiteY2" fmla="*/ 17825 h 840791"/>
                <a:gd name="connsiteX3" fmla="*/ 677984 w 3318641"/>
                <a:gd name="connsiteY3" fmla="*/ 203210 h 840791"/>
                <a:gd name="connsiteX4" fmla="*/ 1559275 w 3318641"/>
                <a:gd name="connsiteY4" fmla="*/ 198157 h 840791"/>
                <a:gd name="connsiteX5" fmla="*/ 2636209 w 3318641"/>
                <a:gd name="connsiteY5" fmla="*/ 96259 h 840791"/>
                <a:gd name="connsiteX6" fmla="*/ 3240794 w 3318641"/>
                <a:gd name="connsiteY6" fmla="*/ 82144 h 840791"/>
                <a:gd name="connsiteX7" fmla="*/ 3103289 w 3318641"/>
                <a:gd name="connsiteY7" fmla="*/ 264098 h 840791"/>
                <a:gd name="connsiteX8" fmla="*/ 2805470 w 3318641"/>
                <a:gd name="connsiteY8" fmla="*/ 574034 h 840791"/>
                <a:gd name="connsiteX9" fmla="*/ 2636209 w 3318641"/>
                <a:gd name="connsiteY9" fmla="*/ 762356 h 840791"/>
                <a:gd name="connsiteX10" fmla="*/ 2446851 w 3318641"/>
                <a:gd name="connsiteY10" fmla="*/ 840791 h 840791"/>
                <a:gd name="connsiteX11" fmla="*/ 267793 w 3318641"/>
                <a:gd name="connsiteY11" fmla="*/ 840791 h 840791"/>
                <a:gd name="connsiteX12" fmla="*/ 78435 w 3318641"/>
                <a:gd name="connsiteY12" fmla="*/ 762356 h 840791"/>
                <a:gd name="connsiteX13" fmla="*/ 0 w 3318641"/>
                <a:gd name="connsiteY13" fmla="*/ 572998 h 840791"/>
                <a:gd name="connsiteX14" fmla="*/ 0 w 3318641"/>
                <a:gd name="connsiteY14" fmla="*/ 285617 h 840791"/>
                <a:gd name="connsiteX0" fmla="*/ 2158 w 3320799"/>
                <a:gd name="connsiteY0" fmla="*/ 231446 h 786620"/>
                <a:gd name="connsiteX1" fmla="*/ 80593 w 3320799"/>
                <a:gd name="connsiteY1" fmla="*/ 42088 h 786620"/>
                <a:gd name="connsiteX2" fmla="*/ 485715 w 3320799"/>
                <a:gd name="connsiteY2" fmla="*/ 252231 h 786620"/>
                <a:gd name="connsiteX3" fmla="*/ 680142 w 3320799"/>
                <a:gd name="connsiteY3" fmla="*/ 149039 h 786620"/>
                <a:gd name="connsiteX4" fmla="*/ 1561433 w 3320799"/>
                <a:gd name="connsiteY4" fmla="*/ 143986 h 786620"/>
                <a:gd name="connsiteX5" fmla="*/ 2638367 w 3320799"/>
                <a:gd name="connsiteY5" fmla="*/ 42088 h 786620"/>
                <a:gd name="connsiteX6" fmla="*/ 3242952 w 3320799"/>
                <a:gd name="connsiteY6" fmla="*/ 27973 h 786620"/>
                <a:gd name="connsiteX7" fmla="*/ 3105447 w 3320799"/>
                <a:gd name="connsiteY7" fmla="*/ 209927 h 786620"/>
                <a:gd name="connsiteX8" fmla="*/ 2807628 w 3320799"/>
                <a:gd name="connsiteY8" fmla="*/ 519863 h 786620"/>
                <a:gd name="connsiteX9" fmla="*/ 2638367 w 3320799"/>
                <a:gd name="connsiteY9" fmla="*/ 708185 h 786620"/>
                <a:gd name="connsiteX10" fmla="*/ 2449009 w 3320799"/>
                <a:gd name="connsiteY10" fmla="*/ 786620 h 786620"/>
                <a:gd name="connsiteX11" fmla="*/ 269951 w 3320799"/>
                <a:gd name="connsiteY11" fmla="*/ 786620 h 786620"/>
                <a:gd name="connsiteX12" fmla="*/ 80593 w 3320799"/>
                <a:gd name="connsiteY12" fmla="*/ 708185 h 786620"/>
                <a:gd name="connsiteX13" fmla="*/ 2158 w 3320799"/>
                <a:gd name="connsiteY13" fmla="*/ 518827 h 786620"/>
                <a:gd name="connsiteX14" fmla="*/ 2158 w 3320799"/>
                <a:gd name="connsiteY14" fmla="*/ 231446 h 786620"/>
                <a:gd name="connsiteX0" fmla="*/ 0 w 3318641"/>
                <a:gd name="connsiteY0" fmla="*/ 231446 h 786620"/>
                <a:gd name="connsiteX1" fmla="*/ 302779 w 3318641"/>
                <a:gd name="connsiteY1" fmla="*/ 400042 h 786620"/>
                <a:gd name="connsiteX2" fmla="*/ 483557 w 3318641"/>
                <a:gd name="connsiteY2" fmla="*/ 252231 h 786620"/>
                <a:gd name="connsiteX3" fmla="*/ 677984 w 3318641"/>
                <a:gd name="connsiteY3" fmla="*/ 149039 h 786620"/>
                <a:gd name="connsiteX4" fmla="*/ 1559275 w 3318641"/>
                <a:gd name="connsiteY4" fmla="*/ 143986 h 786620"/>
                <a:gd name="connsiteX5" fmla="*/ 2636209 w 3318641"/>
                <a:gd name="connsiteY5" fmla="*/ 42088 h 786620"/>
                <a:gd name="connsiteX6" fmla="*/ 3240794 w 3318641"/>
                <a:gd name="connsiteY6" fmla="*/ 27973 h 786620"/>
                <a:gd name="connsiteX7" fmla="*/ 3103289 w 3318641"/>
                <a:gd name="connsiteY7" fmla="*/ 209927 h 786620"/>
                <a:gd name="connsiteX8" fmla="*/ 2805470 w 3318641"/>
                <a:gd name="connsiteY8" fmla="*/ 519863 h 786620"/>
                <a:gd name="connsiteX9" fmla="*/ 2636209 w 3318641"/>
                <a:gd name="connsiteY9" fmla="*/ 708185 h 786620"/>
                <a:gd name="connsiteX10" fmla="*/ 2446851 w 3318641"/>
                <a:gd name="connsiteY10" fmla="*/ 786620 h 786620"/>
                <a:gd name="connsiteX11" fmla="*/ 267793 w 3318641"/>
                <a:gd name="connsiteY11" fmla="*/ 786620 h 786620"/>
                <a:gd name="connsiteX12" fmla="*/ 78435 w 3318641"/>
                <a:gd name="connsiteY12" fmla="*/ 708185 h 786620"/>
                <a:gd name="connsiteX13" fmla="*/ 0 w 3318641"/>
                <a:gd name="connsiteY13" fmla="*/ 518827 h 786620"/>
                <a:gd name="connsiteX14" fmla="*/ 0 w 3318641"/>
                <a:gd name="connsiteY14" fmla="*/ 231446 h 786620"/>
                <a:gd name="connsiteX0" fmla="*/ 210537 w 3318641"/>
                <a:gd name="connsiteY0" fmla="*/ 519514 h 786620"/>
                <a:gd name="connsiteX1" fmla="*/ 302779 w 3318641"/>
                <a:gd name="connsiteY1" fmla="*/ 400042 h 786620"/>
                <a:gd name="connsiteX2" fmla="*/ 483557 w 3318641"/>
                <a:gd name="connsiteY2" fmla="*/ 252231 h 786620"/>
                <a:gd name="connsiteX3" fmla="*/ 677984 w 3318641"/>
                <a:gd name="connsiteY3" fmla="*/ 149039 h 786620"/>
                <a:gd name="connsiteX4" fmla="*/ 1559275 w 3318641"/>
                <a:gd name="connsiteY4" fmla="*/ 143986 h 786620"/>
                <a:gd name="connsiteX5" fmla="*/ 2636209 w 3318641"/>
                <a:gd name="connsiteY5" fmla="*/ 42088 h 786620"/>
                <a:gd name="connsiteX6" fmla="*/ 3240794 w 3318641"/>
                <a:gd name="connsiteY6" fmla="*/ 27973 h 786620"/>
                <a:gd name="connsiteX7" fmla="*/ 3103289 w 3318641"/>
                <a:gd name="connsiteY7" fmla="*/ 209927 h 786620"/>
                <a:gd name="connsiteX8" fmla="*/ 2805470 w 3318641"/>
                <a:gd name="connsiteY8" fmla="*/ 519863 h 786620"/>
                <a:gd name="connsiteX9" fmla="*/ 2636209 w 3318641"/>
                <a:gd name="connsiteY9" fmla="*/ 708185 h 786620"/>
                <a:gd name="connsiteX10" fmla="*/ 2446851 w 3318641"/>
                <a:gd name="connsiteY10" fmla="*/ 786620 h 786620"/>
                <a:gd name="connsiteX11" fmla="*/ 267793 w 3318641"/>
                <a:gd name="connsiteY11" fmla="*/ 786620 h 786620"/>
                <a:gd name="connsiteX12" fmla="*/ 78435 w 3318641"/>
                <a:gd name="connsiteY12" fmla="*/ 708185 h 786620"/>
                <a:gd name="connsiteX13" fmla="*/ 0 w 3318641"/>
                <a:gd name="connsiteY13" fmla="*/ 518827 h 786620"/>
                <a:gd name="connsiteX14" fmla="*/ 210537 w 3318641"/>
                <a:gd name="connsiteY14" fmla="*/ 519514 h 786620"/>
                <a:gd name="connsiteX0" fmla="*/ 160220 w 3268324"/>
                <a:gd name="connsiteY0" fmla="*/ 519514 h 786620"/>
                <a:gd name="connsiteX1" fmla="*/ 252462 w 3268324"/>
                <a:gd name="connsiteY1" fmla="*/ 400042 h 786620"/>
                <a:gd name="connsiteX2" fmla="*/ 433240 w 3268324"/>
                <a:gd name="connsiteY2" fmla="*/ 252231 h 786620"/>
                <a:gd name="connsiteX3" fmla="*/ 627667 w 3268324"/>
                <a:gd name="connsiteY3" fmla="*/ 149039 h 786620"/>
                <a:gd name="connsiteX4" fmla="*/ 1508958 w 3268324"/>
                <a:gd name="connsiteY4" fmla="*/ 143986 h 786620"/>
                <a:gd name="connsiteX5" fmla="*/ 2585892 w 3268324"/>
                <a:gd name="connsiteY5" fmla="*/ 42088 h 786620"/>
                <a:gd name="connsiteX6" fmla="*/ 3190477 w 3268324"/>
                <a:gd name="connsiteY6" fmla="*/ 27973 h 786620"/>
                <a:gd name="connsiteX7" fmla="*/ 3052972 w 3268324"/>
                <a:gd name="connsiteY7" fmla="*/ 209927 h 786620"/>
                <a:gd name="connsiteX8" fmla="*/ 2755153 w 3268324"/>
                <a:gd name="connsiteY8" fmla="*/ 519863 h 786620"/>
                <a:gd name="connsiteX9" fmla="*/ 2585892 w 3268324"/>
                <a:gd name="connsiteY9" fmla="*/ 708185 h 786620"/>
                <a:gd name="connsiteX10" fmla="*/ 2396534 w 3268324"/>
                <a:gd name="connsiteY10" fmla="*/ 786620 h 786620"/>
                <a:gd name="connsiteX11" fmla="*/ 217476 w 3268324"/>
                <a:gd name="connsiteY11" fmla="*/ 786620 h 786620"/>
                <a:gd name="connsiteX12" fmla="*/ 28118 w 3268324"/>
                <a:gd name="connsiteY12" fmla="*/ 708185 h 786620"/>
                <a:gd name="connsiteX13" fmla="*/ 48765 w 3268324"/>
                <a:gd name="connsiteY13" fmla="*/ 610396 h 786620"/>
                <a:gd name="connsiteX14" fmla="*/ 160220 w 3268324"/>
                <a:gd name="connsiteY14" fmla="*/ 519514 h 786620"/>
                <a:gd name="connsiteX0" fmla="*/ 337041 w 3445145"/>
                <a:gd name="connsiteY0" fmla="*/ 519514 h 790996"/>
                <a:gd name="connsiteX1" fmla="*/ 429283 w 3445145"/>
                <a:gd name="connsiteY1" fmla="*/ 400042 h 790996"/>
                <a:gd name="connsiteX2" fmla="*/ 610061 w 3445145"/>
                <a:gd name="connsiteY2" fmla="*/ 252231 h 790996"/>
                <a:gd name="connsiteX3" fmla="*/ 804488 w 3445145"/>
                <a:gd name="connsiteY3" fmla="*/ 149039 h 790996"/>
                <a:gd name="connsiteX4" fmla="*/ 1685779 w 3445145"/>
                <a:gd name="connsiteY4" fmla="*/ 143986 h 790996"/>
                <a:gd name="connsiteX5" fmla="*/ 2762713 w 3445145"/>
                <a:gd name="connsiteY5" fmla="*/ 42088 h 790996"/>
                <a:gd name="connsiteX6" fmla="*/ 3367298 w 3445145"/>
                <a:gd name="connsiteY6" fmla="*/ 27973 h 790996"/>
                <a:gd name="connsiteX7" fmla="*/ 3229793 w 3445145"/>
                <a:gd name="connsiteY7" fmla="*/ 209927 h 790996"/>
                <a:gd name="connsiteX8" fmla="*/ 2931974 w 3445145"/>
                <a:gd name="connsiteY8" fmla="*/ 519863 h 790996"/>
                <a:gd name="connsiteX9" fmla="*/ 2762713 w 3445145"/>
                <a:gd name="connsiteY9" fmla="*/ 708185 h 790996"/>
                <a:gd name="connsiteX10" fmla="*/ 2573355 w 3445145"/>
                <a:gd name="connsiteY10" fmla="*/ 786620 h 790996"/>
                <a:gd name="connsiteX11" fmla="*/ 394297 w 3445145"/>
                <a:gd name="connsiteY11" fmla="*/ 786620 h 790996"/>
                <a:gd name="connsiteX12" fmla="*/ 204939 w 3445145"/>
                <a:gd name="connsiteY12" fmla="*/ 708185 h 790996"/>
                <a:gd name="connsiteX13" fmla="*/ 3441 w 3445145"/>
                <a:gd name="connsiteY13" fmla="*/ 774698 h 790996"/>
                <a:gd name="connsiteX14" fmla="*/ 225586 w 3445145"/>
                <a:gd name="connsiteY14" fmla="*/ 610396 h 790996"/>
                <a:gd name="connsiteX15" fmla="*/ 337041 w 3445145"/>
                <a:gd name="connsiteY15" fmla="*/ 519514 h 790996"/>
                <a:gd name="connsiteX0" fmla="*/ 359039 w 3467143"/>
                <a:gd name="connsiteY0" fmla="*/ 519514 h 799300"/>
                <a:gd name="connsiteX1" fmla="*/ 451281 w 3467143"/>
                <a:gd name="connsiteY1" fmla="*/ 400042 h 799300"/>
                <a:gd name="connsiteX2" fmla="*/ 632059 w 3467143"/>
                <a:gd name="connsiteY2" fmla="*/ 252231 h 799300"/>
                <a:gd name="connsiteX3" fmla="*/ 826486 w 3467143"/>
                <a:gd name="connsiteY3" fmla="*/ 149039 h 799300"/>
                <a:gd name="connsiteX4" fmla="*/ 1707777 w 3467143"/>
                <a:gd name="connsiteY4" fmla="*/ 143986 h 799300"/>
                <a:gd name="connsiteX5" fmla="*/ 2784711 w 3467143"/>
                <a:gd name="connsiteY5" fmla="*/ 42088 h 799300"/>
                <a:gd name="connsiteX6" fmla="*/ 3389296 w 3467143"/>
                <a:gd name="connsiteY6" fmla="*/ 27973 h 799300"/>
                <a:gd name="connsiteX7" fmla="*/ 3251791 w 3467143"/>
                <a:gd name="connsiteY7" fmla="*/ 209927 h 799300"/>
                <a:gd name="connsiteX8" fmla="*/ 2953972 w 3467143"/>
                <a:gd name="connsiteY8" fmla="*/ 519863 h 799300"/>
                <a:gd name="connsiteX9" fmla="*/ 2784711 w 3467143"/>
                <a:gd name="connsiteY9" fmla="*/ 708185 h 799300"/>
                <a:gd name="connsiteX10" fmla="*/ 2595353 w 3467143"/>
                <a:gd name="connsiteY10" fmla="*/ 786620 h 799300"/>
                <a:gd name="connsiteX11" fmla="*/ 416295 w 3467143"/>
                <a:gd name="connsiteY11" fmla="*/ 786620 h 799300"/>
                <a:gd name="connsiteX12" fmla="*/ 226937 w 3467143"/>
                <a:gd name="connsiteY12" fmla="*/ 708185 h 799300"/>
                <a:gd name="connsiteX13" fmla="*/ 94953 w 3467143"/>
                <a:gd name="connsiteY13" fmla="*/ 758006 h 799300"/>
                <a:gd name="connsiteX14" fmla="*/ 25439 w 3467143"/>
                <a:gd name="connsiteY14" fmla="*/ 774698 h 799300"/>
                <a:gd name="connsiteX15" fmla="*/ 247584 w 3467143"/>
                <a:gd name="connsiteY15" fmla="*/ 610396 h 799300"/>
                <a:gd name="connsiteX16" fmla="*/ 359039 w 3467143"/>
                <a:gd name="connsiteY16" fmla="*/ 519514 h 799300"/>
                <a:gd name="connsiteX0" fmla="*/ 359039 w 3467143"/>
                <a:gd name="connsiteY0" fmla="*/ 519514 h 815515"/>
                <a:gd name="connsiteX1" fmla="*/ 451281 w 3467143"/>
                <a:gd name="connsiteY1" fmla="*/ 400042 h 815515"/>
                <a:gd name="connsiteX2" fmla="*/ 632059 w 3467143"/>
                <a:gd name="connsiteY2" fmla="*/ 252231 h 815515"/>
                <a:gd name="connsiteX3" fmla="*/ 826486 w 3467143"/>
                <a:gd name="connsiteY3" fmla="*/ 149039 h 815515"/>
                <a:gd name="connsiteX4" fmla="*/ 1707777 w 3467143"/>
                <a:gd name="connsiteY4" fmla="*/ 143986 h 815515"/>
                <a:gd name="connsiteX5" fmla="*/ 2784711 w 3467143"/>
                <a:gd name="connsiteY5" fmla="*/ 42088 h 815515"/>
                <a:gd name="connsiteX6" fmla="*/ 3389296 w 3467143"/>
                <a:gd name="connsiteY6" fmla="*/ 27973 h 815515"/>
                <a:gd name="connsiteX7" fmla="*/ 3251791 w 3467143"/>
                <a:gd name="connsiteY7" fmla="*/ 209927 h 815515"/>
                <a:gd name="connsiteX8" fmla="*/ 2953972 w 3467143"/>
                <a:gd name="connsiteY8" fmla="*/ 519863 h 815515"/>
                <a:gd name="connsiteX9" fmla="*/ 2784711 w 3467143"/>
                <a:gd name="connsiteY9" fmla="*/ 708185 h 815515"/>
                <a:gd name="connsiteX10" fmla="*/ 2595353 w 3467143"/>
                <a:gd name="connsiteY10" fmla="*/ 786620 h 815515"/>
                <a:gd name="connsiteX11" fmla="*/ 416295 w 3467143"/>
                <a:gd name="connsiteY11" fmla="*/ 786620 h 815515"/>
                <a:gd name="connsiteX12" fmla="*/ 226937 w 3467143"/>
                <a:gd name="connsiteY12" fmla="*/ 708185 h 815515"/>
                <a:gd name="connsiteX13" fmla="*/ 250082 w 3467143"/>
                <a:gd name="connsiteY13" fmla="*/ 807211 h 815515"/>
                <a:gd name="connsiteX14" fmla="*/ 94953 w 3467143"/>
                <a:gd name="connsiteY14" fmla="*/ 758006 h 815515"/>
                <a:gd name="connsiteX15" fmla="*/ 25439 w 3467143"/>
                <a:gd name="connsiteY15" fmla="*/ 774698 h 815515"/>
                <a:gd name="connsiteX16" fmla="*/ 247584 w 3467143"/>
                <a:gd name="connsiteY16" fmla="*/ 610396 h 815515"/>
                <a:gd name="connsiteX17" fmla="*/ 359039 w 3467143"/>
                <a:gd name="connsiteY17" fmla="*/ 519514 h 815515"/>
                <a:gd name="connsiteX0" fmla="*/ 359039 w 3467143"/>
                <a:gd name="connsiteY0" fmla="*/ 519514 h 811980"/>
                <a:gd name="connsiteX1" fmla="*/ 451281 w 3467143"/>
                <a:gd name="connsiteY1" fmla="*/ 400042 h 811980"/>
                <a:gd name="connsiteX2" fmla="*/ 632059 w 3467143"/>
                <a:gd name="connsiteY2" fmla="*/ 252231 h 811980"/>
                <a:gd name="connsiteX3" fmla="*/ 826486 w 3467143"/>
                <a:gd name="connsiteY3" fmla="*/ 149039 h 811980"/>
                <a:gd name="connsiteX4" fmla="*/ 1707777 w 3467143"/>
                <a:gd name="connsiteY4" fmla="*/ 143986 h 811980"/>
                <a:gd name="connsiteX5" fmla="*/ 2784711 w 3467143"/>
                <a:gd name="connsiteY5" fmla="*/ 42088 h 811980"/>
                <a:gd name="connsiteX6" fmla="*/ 3389296 w 3467143"/>
                <a:gd name="connsiteY6" fmla="*/ 27973 h 811980"/>
                <a:gd name="connsiteX7" fmla="*/ 3251791 w 3467143"/>
                <a:gd name="connsiteY7" fmla="*/ 209927 h 811980"/>
                <a:gd name="connsiteX8" fmla="*/ 2953972 w 3467143"/>
                <a:gd name="connsiteY8" fmla="*/ 519863 h 811980"/>
                <a:gd name="connsiteX9" fmla="*/ 2784711 w 3467143"/>
                <a:gd name="connsiteY9" fmla="*/ 708185 h 811980"/>
                <a:gd name="connsiteX10" fmla="*/ 2595353 w 3467143"/>
                <a:gd name="connsiteY10" fmla="*/ 786620 h 811980"/>
                <a:gd name="connsiteX11" fmla="*/ 416295 w 3467143"/>
                <a:gd name="connsiteY11" fmla="*/ 786620 h 811980"/>
                <a:gd name="connsiteX12" fmla="*/ 250082 w 3467143"/>
                <a:gd name="connsiteY12" fmla="*/ 807211 h 811980"/>
                <a:gd name="connsiteX13" fmla="*/ 94953 w 3467143"/>
                <a:gd name="connsiteY13" fmla="*/ 758006 h 811980"/>
                <a:gd name="connsiteX14" fmla="*/ 25439 w 3467143"/>
                <a:gd name="connsiteY14" fmla="*/ 774698 h 811980"/>
                <a:gd name="connsiteX15" fmla="*/ 247584 w 3467143"/>
                <a:gd name="connsiteY15" fmla="*/ 610396 h 811980"/>
                <a:gd name="connsiteX16" fmla="*/ 359039 w 3467143"/>
                <a:gd name="connsiteY16" fmla="*/ 519514 h 81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67143" h="811980">
                  <a:moveTo>
                    <a:pt x="359039" y="519514"/>
                  </a:moveTo>
                  <a:cubicBezTo>
                    <a:pt x="359039" y="448491"/>
                    <a:pt x="405778" y="444589"/>
                    <a:pt x="451281" y="400042"/>
                  </a:cubicBezTo>
                  <a:cubicBezTo>
                    <a:pt x="496784" y="355495"/>
                    <a:pt x="569525" y="294065"/>
                    <a:pt x="632059" y="252231"/>
                  </a:cubicBezTo>
                  <a:cubicBezTo>
                    <a:pt x="694593" y="210397"/>
                    <a:pt x="647200" y="167080"/>
                    <a:pt x="826486" y="149039"/>
                  </a:cubicBezTo>
                  <a:cubicBezTo>
                    <a:pt x="1005772" y="130998"/>
                    <a:pt x="1312982" y="132319"/>
                    <a:pt x="1707777" y="143986"/>
                  </a:cubicBezTo>
                  <a:cubicBezTo>
                    <a:pt x="1778800" y="143986"/>
                    <a:pt x="2675305" y="1042"/>
                    <a:pt x="2784711" y="42088"/>
                  </a:cubicBezTo>
                  <a:cubicBezTo>
                    <a:pt x="2817822" y="57037"/>
                    <a:pt x="3311449" y="0"/>
                    <a:pt x="3389296" y="27973"/>
                  </a:cubicBezTo>
                  <a:cubicBezTo>
                    <a:pt x="3467143" y="55946"/>
                    <a:pt x="3225132" y="132175"/>
                    <a:pt x="3251791" y="209927"/>
                  </a:cubicBezTo>
                  <a:cubicBezTo>
                    <a:pt x="3251791" y="305721"/>
                    <a:pt x="2953972" y="424069"/>
                    <a:pt x="2953972" y="519863"/>
                  </a:cubicBezTo>
                  <a:cubicBezTo>
                    <a:pt x="2953972" y="590886"/>
                    <a:pt x="2844481" y="663726"/>
                    <a:pt x="2784711" y="708185"/>
                  </a:cubicBezTo>
                  <a:cubicBezTo>
                    <a:pt x="2724941" y="752644"/>
                    <a:pt x="2666376" y="786620"/>
                    <a:pt x="2595353" y="786620"/>
                  </a:cubicBezTo>
                  <a:lnTo>
                    <a:pt x="416295" y="786620"/>
                  </a:lnTo>
                  <a:cubicBezTo>
                    <a:pt x="25417" y="790052"/>
                    <a:pt x="303639" y="811980"/>
                    <a:pt x="250082" y="807211"/>
                  </a:cubicBezTo>
                  <a:cubicBezTo>
                    <a:pt x="196525" y="802442"/>
                    <a:pt x="132393" y="763425"/>
                    <a:pt x="94953" y="758006"/>
                  </a:cubicBezTo>
                  <a:cubicBezTo>
                    <a:pt x="57513" y="752587"/>
                    <a:pt x="0" y="799300"/>
                    <a:pt x="25439" y="774698"/>
                  </a:cubicBezTo>
                  <a:cubicBezTo>
                    <a:pt x="50878" y="750096"/>
                    <a:pt x="224577" y="639347"/>
                    <a:pt x="247584" y="610396"/>
                  </a:cubicBezTo>
                  <a:lnTo>
                    <a:pt x="359039" y="519514"/>
                  </a:lnTo>
                  <a:close/>
                </a:path>
              </a:pathLst>
            </a:custGeom>
            <a:solidFill>
              <a:srgbClr val="FF000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35" name="34 - Ομάδα"/>
          <p:cNvGrpSpPr/>
          <p:nvPr/>
        </p:nvGrpSpPr>
        <p:grpSpPr>
          <a:xfrm>
            <a:off x="3003501" y="3251583"/>
            <a:ext cx="7866660" cy="1702221"/>
            <a:chOff x="1479501" y="3251582"/>
            <a:chExt cx="7866660" cy="1702221"/>
          </a:xfrm>
        </p:grpSpPr>
        <p:sp>
          <p:nvSpPr>
            <p:cNvPr id="20" name="19 - Ελεύθερη σχεδίαση"/>
            <p:cNvSpPr/>
            <p:nvPr/>
          </p:nvSpPr>
          <p:spPr>
            <a:xfrm rot="667639">
              <a:off x="1479501" y="3251582"/>
              <a:ext cx="2777790" cy="564811"/>
            </a:xfrm>
            <a:custGeom>
              <a:avLst/>
              <a:gdLst>
                <a:gd name="connsiteX0" fmla="*/ 0 w 2714644"/>
                <a:gd name="connsiteY0" fmla="*/ 267793 h 822967"/>
                <a:gd name="connsiteX1" fmla="*/ 78435 w 2714644"/>
                <a:gd name="connsiteY1" fmla="*/ 78435 h 822967"/>
                <a:gd name="connsiteX2" fmla="*/ 267793 w 2714644"/>
                <a:gd name="connsiteY2" fmla="*/ 1 h 822967"/>
                <a:gd name="connsiteX3" fmla="*/ 2446851 w 2714644"/>
                <a:gd name="connsiteY3" fmla="*/ 0 h 822967"/>
                <a:gd name="connsiteX4" fmla="*/ 2636209 w 2714644"/>
                <a:gd name="connsiteY4" fmla="*/ 78435 h 822967"/>
                <a:gd name="connsiteX5" fmla="*/ 2714643 w 2714644"/>
                <a:gd name="connsiteY5" fmla="*/ 267793 h 822967"/>
                <a:gd name="connsiteX6" fmla="*/ 2714644 w 2714644"/>
                <a:gd name="connsiteY6" fmla="*/ 555174 h 822967"/>
                <a:gd name="connsiteX7" fmla="*/ 2636209 w 2714644"/>
                <a:gd name="connsiteY7" fmla="*/ 744532 h 822967"/>
                <a:gd name="connsiteX8" fmla="*/ 2446851 w 2714644"/>
                <a:gd name="connsiteY8" fmla="*/ 822967 h 822967"/>
                <a:gd name="connsiteX9" fmla="*/ 267793 w 2714644"/>
                <a:gd name="connsiteY9" fmla="*/ 822967 h 822967"/>
                <a:gd name="connsiteX10" fmla="*/ 78435 w 2714644"/>
                <a:gd name="connsiteY10" fmla="*/ 744532 h 822967"/>
                <a:gd name="connsiteX11" fmla="*/ 0 w 2714644"/>
                <a:gd name="connsiteY11" fmla="*/ 555174 h 822967"/>
                <a:gd name="connsiteX12" fmla="*/ 0 w 2714644"/>
                <a:gd name="connsiteY12" fmla="*/ 267793 h 822967"/>
                <a:gd name="connsiteX0" fmla="*/ 0 w 3103290"/>
                <a:gd name="connsiteY0" fmla="*/ 267793 h 822967"/>
                <a:gd name="connsiteX1" fmla="*/ 78435 w 3103290"/>
                <a:gd name="connsiteY1" fmla="*/ 78435 h 822967"/>
                <a:gd name="connsiteX2" fmla="*/ 267793 w 3103290"/>
                <a:gd name="connsiteY2" fmla="*/ 1 h 822967"/>
                <a:gd name="connsiteX3" fmla="*/ 2446851 w 3103290"/>
                <a:gd name="connsiteY3" fmla="*/ 0 h 822967"/>
                <a:gd name="connsiteX4" fmla="*/ 2636209 w 3103290"/>
                <a:gd name="connsiteY4" fmla="*/ 78435 h 822967"/>
                <a:gd name="connsiteX5" fmla="*/ 3103289 w 3103290"/>
                <a:gd name="connsiteY5" fmla="*/ 246274 h 822967"/>
                <a:gd name="connsiteX6" fmla="*/ 2714644 w 3103290"/>
                <a:gd name="connsiteY6" fmla="*/ 555174 h 822967"/>
                <a:gd name="connsiteX7" fmla="*/ 2636209 w 3103290"/>
                <a:gd name="connsiteY7" fmla="*/ 744532 h 822967"/>
                <a:gd name="connsiteX8" fmla="*/ 2446851 w 3103290"/>
                <a:gd name="connsiteY8" fmla="*/ 822967 h 822967"/>
                <a:gd name="connsiteX9" fmla="*/ 267793 w 3103290"/>
                <a:gd name="connsiteY9" fmla="*/ 822967 h 822967"/>
                <a:gd name="connsiteX10" fmla="*/ 78435 w 3103290"/>
                <a:gd name="connsiteY10" fmla="*/ 744532 h 822967"/>
                <a:gd name="connsiteX11" fmla="*/ 0 w 3103290"/>
                <a:gd name="connsiteY11" fmla="*/ 555174 h 822967"/>
                <a:gd name="connsiteX12" fmla="*/ 0 w 3103290"/>
                <a:gd name="connsiteY12" fmla="*/ 267793 h 822967"/>
                <a:gd name="connsiteX0" fmla="*/ 0 w 3103290"/>
                <a:gd name="connsiteY0" fmla="*/ 267793 h 822967"/>
                <a:gd name="connsiteX1" fmla="*/ 78435 w 3103290"/>
                <a:gd name="connsiteY1" fmla="*/ 78435 h 822967"/>
                <a:gd name="connsiteX2" fmla="*/ 267793 w 3103290"/>
                <a:gd name="connsiteY2" fmla="*/ 1 h 822967"/>
                <a:gd name="connsiteX3" fmla="*/ 2446851 w 3103290"/>
                <a:gd name="connsiteY3" fmla="*/ 0 h 822967"/>
                <a:gd name="connsiteX4" fmla="*/ 2636209 w 3103290"/>
                <a:gd name="connsiteY4" fmla="*/ 78435 h 822967"/>
                <a:gd name="connsiteX5" fmla="*/ 3103289 w 3103290"/>
                <a:gd name="connsiteY5" fmla="*/ 246274 h 822967"/>
                <a:gd name="connsiteX6" fmla="*/ 2805470 w 3103290"/>
                <a:gd name="connsiteY6" fmla="*/ 556210 h 822967"/>
                <a:gd name="connsiteX7" fmla="*/ 2636209 w 3103290"/>
                <a:gd name="connsiteY7" fmla="*/ 744532 h 822967"/>
                <a:gd name="connsiteX8" fmla="*/ 2446851 w 3103290"/>
                <a:gd name="connsiteY8" fmla="*/ 822967 h 822967"/>
                <a:gd name="connsiteX9" fmla="*/ 267793 w 3103290"/>
                <a:gd name="connsiteY9" fmla="*/ 822967 h 822967"/>
                <a:gd name="connsiteX10" fmla="*/ 78435 w 3103290"/>
                <a:gd name="connsiteY10" fmla="*/ 744532 h 822967"/>
                <a:gd name="connsiteX11" fmla="*/ 0 w 3103290"/>
                <a:gd name="connsiteY11" fmla="*/ 555174 h 822967"/>
                <a:gd name="connsiteX12" fmla="*/ 0 w 3103290"/>
                <a:gd name="connsiteY12" fmla="*/ 267793 h 822967"/>
                <a:gd name="connsiteX0" fmla="*/ 0 w 3318641"/>
                <a:gd name="connsiteY0" fmla="*/ 267793 h 822967"/>
                <a:gd name="connsiteX1" fmla="*/ 78435 w 3318641"/>
                <a:gd name="connsiteY1" fmla="*/ 78435 h 822967"/>
                <a:gd name="connsiteX2" fmla="*/ 267793 w 3318641"/>
                <a:gd name="connsiteY2" fmla="*/ 1 h 822967"/>
                <a:gd name="connsiteX3" fmla="*/ 2446851 w 3318641"/>
                <a:gd name="connsiteY3" fmla="*/ 0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2198965 w 3318641"/>
                <a:gd name="connsiteY3" fmla="*/ 160845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2198965 w 3318641"/>
                <a:gd name="connsiteY3" fmla="*/ 160845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1559275 w 3318641"/>
                <a:gd name="connsiteY3" fmla="*/ 180333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85617 h 840791"/>
                <a:gd name="connsiteX1" fmla="*/ 78435 w 3318641"/>
                <a:gd name="connsiteY1" fmla="*/ 96259 h 840791"/>
                <a:gd name="connsiteX2" fmla="*/ 267793 w 3318641"/>
                <a:gd name="connsiteY2" fmla="*/ 17825 h 840791"/>
                <a:gd name="connsiteX3" fmla="*/ 677984 w 3318641"/>
                <a:gd name="connsiteY3" fmla="*/ 203210 h 840791"/>
                <a:gd name="connsiteX4" fmla="*/ 1559275 w 3318641"/>
                <a:gd name="connsiteY4" fmla="*/ 198157 h 840791"/>
                <a:gd name="connsiteX5" fmla="*/ 2636209 w 3318641"/>
                <a:gd name="connsiteY5" fmla="*/ 96259 h 840791"/>
                <a:gd name="connsiteX6" fmla="*/ 3240794 w 3318641"/>
                <a:gd name="connsiteY6" fmla="*/ 82144 h 840791"/>
                <a:gd name="connsiteX7" fmla="*/ 3103289 w 3318641"/>
                <a:gd name="connsiteY7" fmla="*/ 264098 h 840791"/>
                <a:gd name="connsiteX8" fmla="*/ 2805470 w 3318641"/>
                <a:gd name="connsiteY8" fmla="*/ 574034 h 840791"/>
                <a:gd name="connsiteX9" fmla="*/ 2636209 w 3318641"/>
                <a:gd name="connsiteY9" fmla="*/ 762356 h 840791"/>
                <a:gd name="connsiteX10" fmla="*/ 2446851 w 3318641"/>
                <a:gd name="connsiteY10" fmla="*/ 840791 h 840791"/>
                <a:gd name="connsiteX11" fmla="*/ 267793 w 3318641"/>
                <a:gd name="connsiteY11" fmla="*/ 840791 h 840791"/>
                <a:gd name="connsiteX12" fmla="*/ 78435 w 3318641"/>
                <a:gd name="connsiteY12" fmla="*/ 762356 h 840791"/>
                <a:gd name="connsiteX13" fmla="*/ 0 w 3318641"/>
                <a:gd name="connsiteY13" fmla="*/ 572998 h 840791"/>
                <a:gd name="connsiteX14" fmla="*/ 0 w 3318641"/>
                <a:gd name="connsiteY14" fmla="*/ 285617 h 840791"/>
                <a:gd name="connsiteX0" fmla="*/ 2158 w 3320799"/>
                <a:gd name="connsiteY0" fmla="*/ 231446 h 786620"/>
                <a:gd name="connsiteX1" fmla="*/ 80593 w 3320799"/>
                <a:gd name="connsiteY1" fmla="*/ 42088 h 786620"/>
                <a:gd name="connsiteX2" fmla="*/ 485715 w 3320799"/>
                <a:gd name="connsiteY2" fmla="*/ 252231 h 786620"/>
                <a:gd name="connsiteX3" fmla="*/ 680142 w 3320799"/>
                <a:gd name="connsiteY3" fmla="*/ 149039 h 786620"/>
                <a:gd name="connsiteX4" fmla="*/ 1561433 w 3320799"/>
                <a:gd name="connsiteY4" fmla="*/ 143986 h 786620"/>
                <a:gd name="connsiteX5" fmla="*/ 2638367 w 3320799"/>
                <a:gd name="connsiteY5" fmla="*/ 42088 h 786620"/>
                <a:gd name="connsiteX6" fmla="*/ 3242952 w 3320799"/>
                <a:gd name="connsiteY6" fmla="*/ 27973 h 786620"/>
                <a:gd name="connsiteX7" fmla="*/ 3105447 w 3320799"/>
                <a:gd name="connsiteY7" fmla="*/ 209927 h 786620"/>
                <a:gd name="connsiteX8" fmla="*/ 2807628 w 3320799"/>
                <a:gd name="connsiteY8" fmla="*/ 519863 h 786620"/>
                <a:gd name="connsiteX9" fmla="*/ 2638367 w 3320799"/>
                <a:gd name="connsiteY9" fmla="*/ 708185 h 786620"/>
                <a:gd name="connsiteX10" fmla="*/ 2449009 w 3320799"/>
                <a:gd name="connsiteY10" fmla="*/ 786620 h 786620"/>
                <a:gd name="connsiteX11" fmla="*/ 269951 w 3320799"/>
                <a:gd name="connsiteY11" fmla="*/ 786620 h 786620"/>
                <a:gd name="connsiteX12" fmla="*/ 80593 w 3320799"/>
                <a:gd name="connsiteY12" fmla="*/ 708185 h 786620"/>
                <a:gd name="connsiteX13" fmla="*/ 2158 w 3320799"/>
                <a:gd name="connsiteY13" fmla="*/ 518827 h 786620"/>
                <a:gd name="connsiteX14" fmla="*/ 2158 w 3320799"/>
                <a:gd name="connsiteY14" fmla="*/ 231446 h 786620"/>
                <a:gd name="connsiteX0" fmla="*/ 0 w 3318641"/>
                <a:gd name="connsiteY0" fmla="*/ 231446 h 786620"/>
                <a:gd name="connsiteX1" fmla="*/ 302779 w 3318641"/>
                <a:gd name="connsiteY1" fmla="*/ 400042 h 786620"/>
                <a:gd name="connsiteX2" fmla="*/ 483557 w 3318641"/>
                <a:gd name="connsiteY2" fmla="*/ 252231 h 786620"/>
                <a:gd name="connsiteX3" fmla="*/ 677984 w 3318641"/>
                <a:gd name="connsiteY3" fmla="*/ 149039 h 786620"/>
                <a:gd name="connsiteX4" fmla="*/ 1559275 w 3318641"/>
                <a:gd name="connsiteY4" fmla="*/ 143986 h 786620"/>
                <a:gd name="connsiteX5" fmla="*/ 2636209 w 3318641"/>
                <a:gd name="connsiteY5" fmla="*/ 42088 h 786620"/>
                <a:gd name="connsiteX6" fmla="*/ 3240794 w 3318641"/>
                <a:gd name="connsiteY6" fmla="*/ 27973 h 786620"/>
                <a:gd name="connsiteX7" fmla="*/ 3103289 w 3318641"/>
                <a:gd name="connsiteY7" fmla="*/ 209927 h 786620"/>
                <a:gd name="connsiteX8" fmla="*/ 2805470 w 3318641"/>
                <a:gd name="connsiteY8" fmla="*/ 519863 h 786620"/>
                <a:gd name="connsiteX9" fmla="*/ 2636209 w 3318641"/>
                <a:gd name="connsiteY9" fmla="*/ 708185 h 786620"/>
                <a:gd name="connsiteX10" fmla="*/ 2446851 w 3318641"/>
                <a:gd name="connsiteY10" fmla="*/ 786620 h 786620"/>
                <a:gd name="connsiteX11" fmla="*/ 267793 w 3318641"/>
                <a:gd name="connsiteY11" fmla="*/ 786620 h 786620"/>
                <a:gd name="connsiteX12" fmla="*/ 78435 w 3318641"/>
                <a:gd name="connsiteY12" fmla="*/ 708185 h 786620"/>
                <a:gd name="connsiteX13" fmla="*/ 0 w 3318641"/>
                <a:gd name="connsiteY13" fmla="*/ 518827 h 786620"/>
                <a:gd name="connsiteX14" fmla="*/ 0 w 3318641"/>
                <a:gd name="connsiteY14" fmla="*/ 231446 h 786620"/>
                <a:gd name="connsiteX0" fmla="*/ 210537 w 3318641"/>
                <a:gd name="connsiteY0" fmla="*/ 519514 h 786620"/>
                <a:gd name="connsiteX1" fmla="*/ 302779 w 3318641"/>
                <a:gd name="connsiteY1" fmla="*/ 400042 h 786620"/>
                <a:gd name="connsiteX2" fmla="*/ 483557 w 3318641"/>
                <a:gd name="connsiteY2" fmla="*/ 252231 h 786620"/>
                <a:gd name="connsiteX3" fmla="*/ 677984 w 3318641"/>
                <a:gd name="connsiteY3" fmla="*/ 149039 h 786620"/>
                <a:gd name="connsiteX4" fmla="*/ 1559275 w 3318641"/>
                <a:gd name="connsiteY4" fmla="*/ 143986 h 786620"/>
                <a:gd name="connsiteX5" fmla="*/ 2636209 w 3318641"/>
                <a:gd name="connsiteY5" fmla="*/ 42088 h 786620"/>
                <a:gd name="connsiteX6" fmla="*/ 3240794 w 3318641"/>
                <a:gd name="connsiteY6" fmla="*/ 27973 h 786620"/>
                <a:gd name="connsiteX7" fmla="*/ 3103289 w 3318641"/>
                <a:gd name="connsiteY7" fmla="*/ 209927 h 786620"/>
                <a:gd name="connsiteX8" fmla="*/ 2805470 w 3318641"/>
                <a:gd name="connsiteY8" fmla="*/ 519863 h 786620"/>
                <a:gd name="connsiteX9" fmla="*/ 2636209 w 3318641"/>
                <a:gd name="connsiteY9" fmla="*/ 708185 h 786620"/>
                <a:gd name="connsiteX10" fmla="*/ 2446851 w 3318641"/>
                <a:gd name="connsiteY10" fmla="*/ 786620 h 786620"/>
                <a:gd name="connsiteX11" fmla="*/ 267793 w 3318641"/>
                <a:gd name="connsiteY11" fmla="*/ 786620 h 786620"/>
                <a:gd name="connsiteX12" fmla="*/ 78435 w 3318641"/>
                <a:gd name="connsiteY12" fmla="*/ 708185 h 786620"/>
                <a:gd name="connsiteX13" fmla="*/ 0 w 3318641"/>
                <a:gd name="connsiteY13" fmla="*/ 518827 h 786620"/>
                <a:gd name="connsiteX14" fmla="*/ 210537 w 3318641"/>
                <a:gd name="connsiteY14" fmla="*/ 519514 h 786620"/>
                <a:gd name="connsiteX0" fmla="*/ 160220 w 3268324"/>
                <a:gd name="connsiteY0" fmla="*/ 519514 h 786620"/>
                <a:gd name="connsiteX1" fmla="*/ 252462 w 3268324"/>
                <a:gd name="connsiteY1" fmla="*/ 400042 h 786620"/>
                <a:gd name="connsiteX2" fmla="*/ 433240 w 3268324"/>
                <a:gd name="connsiteY2" fmla="*/ 252231 h 786620"/>
                <a:gd name="connsiteX3" fmla="*/ 627667 w 3268324"/>
                <a:gd name="connsiteY3" fmla="*/ 149039 h 786620"/>
                <a:gd name="connsiteX4" fmla="*/ 1508958 w 3268324"/>
                <a:gd name="connsiteY4" fmla="*/ 143986 h 786620"/>
                <a:gd name="connsiteX5" fmla="*/ 2585892 w 3268324"/>
                <a:gd name="connsiteY5" fmla="*/ 42088 h 786620"/>
                <a:gd name="connsiteX6" fmla="*/ 3190477 w 3268324"/>
                <a:gd name="connsiteY6" fmla="*/ 27973 h 786620"/>
                <a:gd name="connsiteX7" fmla="*/ 3052972 w 3268324"/>
                <a:gd name="connsiteY7" fmla="*/ 209927 h 786620"/>
                <a:gd name="connsiteX8" fmla="*/ 2755153 w 3268324"/>
                <a:gd name="connsiteY8" fmla="*/ 519863 h 786620"/>
                <a:gd name="connsiteX9" fmla="*/ 2585892 w 3268324"/>
                <a:gd name="connsiteY9" fmla="*/ 708185 h 786620"/>
                <a:gd name="connsiteX10" fmla="*/ 2396534 w 3268324"/>
                <a:gd name="connsiteY10" fmla="*/ 786620 h 786620"/>
                <a:gd name="connsiteX11" fmla="*/ 217476 w 3268324"/>
                <a:gd name="connsiteY11" fmla="*/ 786620 h 786620"/>
                <a:gd name="connsiteX12" fmla="*/ 28118 w 3268324"/>
                <a:gd name="connsiteY12" fmla="*/ 708185 h 786620"/>
                <a:gd name="connsiteX13" fmla="*/ 48765 w 3268324"/>
                <a:gd name="connsiteY13" fmla="*/ 610396 h 786620"/>
                <a:gd name="connsiteX14" fmla="*/ 160220 w 3268324"/>
                <a:gd name="connsiteY14" fmla="*/ 519514 h 786620"/>
                <a:gd name="connsiteX0" fmla="*/ 337041 w 3445145"/>
                <a:gd name="connsiteY0" fmla="*/ 519514 h 790996"/>
                <a:gd name="connsiteX1" fmla="*/ 429283 w 3445145"/>
                <a:gd name="connsiteY1" fmla="*/ 400042 h 790996"/>
                <a:gd name="connsiteX2" fmla="*/ 610061 w 3445145"/>
                <a:gd name="connsiteY2" fmla="*/ 252231 h 790996"/>
                <a:gd name="connsiteX3" fmla="*/ 804488 w 3445145"/>
                <a:gd name="connsiteY3" fmla="*/ 149039 h 790996"/>
                <a:gd name="connsiteX4" fmla="*/ 1685779 w 3445145"/>
                <a:gd name="connsiteY4" fmla="*/ 143986 h 790996"/>
                <a:gd name="connsiteX5" fmla="*/ 2762713 w 3445145"/>
                <a:gd name="connsiteY5" fmla="*/ 42088 h 790996"/>
                <a:gd name="connsiteX6" fmla="*/ 3367298 w 3445145"/>
                <a:gd name="connsiteY6" fmla="*/ 27973 h 790996"/>
                <a:gd name="connsiteX7" fmla="*/ 3229793 w 3445145"/>
                <a:gd name="connsiteY7" fmla="*/ 209927 h 790996"/>
                <a:gd name="connsiteX8" fmla="*/ 2931974 w 3445145"/>
                <a:gd name="connsiteY8" fmla="*/ 519863 h 790996"/>
                <a:gd name="connsiteX9" fmla="*/ 2762713 w 3445145"/>
                <a:gd name="connsiteY9" fmla="*/ 708185 h 790996"/>
                <a:gd name="connsiteX10" fmla="*/ 2573355 w 3445145"/>
                <a:gd name="connsiteY10" fmla="*/ 786620 h 790996"/>
                <a:gd name="connsiteX11" fmla="*/ 394297 w 3445145"/>
                <a:gd name="connsiteY11" fmla="*/ 786620 h 790996"/>
                <a:gd name="connsiteX12" fmla="*/ 204939 w 3445145"/>
                <a:gd name="connsiteY12" fmla="*/ 708185 h 790996"/>
                <a:gd name="connsiteX13" fmla="*/ 3441 w 3445145"/>
                <a:gd name="connsiteY13" fmla="*/ 774698 h 790996"/>
                <a:gd name="connsiteX14" fmla="*/ 225586 w 3445145"/>
                <a:gd name="connsiteY14" fmla="*/ 610396 h 790996"/>
                <a:gd name="connsiteX15" fmla="*/ 337041 w 3445145"/>
                <a:gd name="connsiteY15" fmla="*/ 519514 h 790996"/>
                <a:gd name="connsiteX0" fmla="*/ 359039 w 3467143"/>
                <a:gd name="connsiteY0" fmla="*/ 519514 h 799300"/>
                <a:gd name="connsiteX1" fmla="*/ 451281 w 3467143"/>
                <a:gd name="connsiteY1" fmla="*/ 400042 h 799300"/>
                <a:gd name="connsiteX2" fmla="*/ 632059 w 3467143"/>
                <a:gd name="connsiteY2" fmla="*/ 252231 h 799300"/>
                <a:gd name="connsiteX3" fmla="*/ 826486 w 3467143"/>
                <a:gd name="connsiteY3" fmla="*/ 149039 h 799300"/>
                <a:gd name="connsiteX4" fmla="*/ 1707777 w 3467143"/>
                <a:gd name="connsiteY4" fmla="*/ 143986 h 799300"/>
                <a:gd name="connsiteX5" fmla="*/ 2784711 w 3467143"/>
                <a:gd name="connsiteY5" fmla="*/ 42088 h 799300"/>
                <a:gd name="connsiteX6" fmla="*/ 3389296 w 3467143"/>
                <a:gd name="connsiteY6" fmla="*/ 27973 h 799300"/>
                <a:gd name="connsiteX7" fmla="*/ 3251791 w 3467143"/>
                <a:gd name="connsiteY7" fmla="*/ 209927 h 799300"/>
                <a:gd name="connsiteX8" fmla="*/ 2953972 w 3467143"/>
                <a:gd name="connsiteY8" fmla="*/ 519863 h 799300"/>
                <a:gd name="connsiteX9" fmla="*/ 2784711 w 3467143"/>
                <a:gd name="connsiteY9" fmla="*/ 708185 h 799300"/>
                <a:gd name="connsiteX10" fmla="*/ 2595353 w 3467143"/>
                <a:gd name="connsiteY10" fmla="*/ 786620 h 799300"/>
                <a:gd name="connsiteX11" fmla="*/ 416295 w 3467143"/>
                <a:gd name="connsiteY11" fmla="*/ 786620 h 799300"/>
                <a:gd name="connsiteX12" fmla="*/ 226937 w 3467143"/>
                <a:gd name="connsiteY12" fmla="*/ 708185 h 799300"/>
                <a:gd name="connsiteX13" fmla="*/ 94953 w 3467143"/>
                <a:gd name="connsiteY13" fmla="*/ 758006 h 799300"/>
                <a:gd name="connsiteX14" fmla="*/ 25439 w 3467143"/>
                <a:gd name="connsiteY14" fmla="*/ 774698 h 799300"/>
                <a:gd name="connsiteX15" fmla="*/ 247584 w 3467143"/>
                <a:gd name="connsiteY15" fmla="*/ 610396 h 799300"/>
                <a:gd name="connsiteX16" fmla="*/ 359039 w 3467143"/>
                <a:gd name="connsiteY16" fmla="*/ 519514 h 799300"/>
                <a:gd name="connsiteX0" fmla="*/ 359039 w 3467143"/>
                <a:gd name="connsiteY0" fmla="*/ 519514 h 815515"/>
                <a:gd name="connsiteX1" fmla="*/ 451281 w 3467143"/>
                <a:gd name="connsiteY1" fmla="*/ 400042 h 815515"/>
                <a:gd name="connsiteX2" fmla="*/ 632059 w 3467143"/>
                <a:gd name="connsiteY2" fmla="*/ 252231 h 815515"/>
                <a:gd name="connsiteX3" fmla="*/ 826486 w 3467143"/>
                <a:gd name="connsiteY3" fmla="*/ 149039 h 815515"/>
                <a:gd name="connsiteX4" fmla="*/ 1707777 w 3467143"/>
                <a:gd name="connsiteY4" fmla="*/ 143986 h 815515"/>
                <a:gd name="connsiteX5" fmla="*/ 2784711 w 3467143"/>
                <a:gd name="connsiteY5" fmla="*/ 42088 h 815515"/>
                <a:gd name="connsiteX6" fmla="*/ 3389296 w 3467143"/>
                <a:gd name="connsiteY6" fmla="*/ 27973 h 815515"/>
                <a:gd name="connsiteX7" fmla="*/ 3251791 w 3467143"/>
                <a:gd name="connsiteY7" fmla="*/ 209927 h 815515"/>
                <a:gd name="connsiteX8" fmla="*/ 2953972 w 3467143"/>
                <a:gd name="connsiteY8" fmla="*/ 519863 h 815515"/>
                <a:gd name="connsiteX9" fmla="*/ 2784711 w 3467143"/>
                <a:gd name="connsiteY9" fmla="*/ 708185 h 815515"/>
                <a:gd name="connsiteX10" fmla="*/ 2595353 w 3467143"/>
                <a:gd name="connsiteY10" fmla="*/ 786620 h 815515"/>
                <a:gd name="connsiteX11" fmla="*/ 416295 w 3467143"/>
                <a:gd name="connsiteY11" fmla="*/ 786620 h 815515"/>
                <a:gd name="connsiteX12" fmla="*/ 226937 w 3467143"/>
                <a:gd name="connsiteY12" fmla="*/ 708185 h 815515"/>
                <a:gd name="connsiteX13" fmla="*/ 250082 w 3467143"/>
                <a:gd name="connsiteY13" fmla="*/ 807211 h 815515"/>
                <a:gd name="connsiteX14" fmla="*/ 94953 w 3467143"/>
                <a:gd name="connsiteY14" fmla="*/ 758006 h 815515"/>
                <a:gd name="connsiteX15" fmla="*/ 25439 w 3467143"/>
                <a:gd name="connsiteY15" fmla="*/ 774698 h 815515"/>
                <a:gd name="connsiteX16" fmla="*/ 247584 w 3467143"/>
                <a:gd name="connsiteY16" fmla="*/ 610396 h 815515"/>
                <a:gd name="connsiteX17" fmla="*/ 359039 w 3467143"/>
                <a:gd name="connsiteY17" fmla="*/ 519514 h 815515"/>
                <a:gd name="connsiteX0" fmla="*/ 359039 w 3467143"/>
                <a:gd name="connsiteY0" fmla="*/ 519514 h 811980"/>
                <a:gd name="connsiteX1" fmla="*/ 451281 w 3467143"/>
                <a:gd name="connsiteY1" fmla="*/ 400042 h 811980"/>
                <a:gd name="connsiteX2" fmla="*/ 632059 w 3467143"/>
                <a:gd name="connsiteY2" fmla="*/ 252231 h 811980"/>
                <a:gd name="connsiteX3" fmla="*/ 826486 w 3467143"/>
                <a:gd name="connsiteY3" fmla="*/ 149039 h 811980"/>
                <a:gd name="connsiteX4" fmla="*/ 1707777 w 3467143"/>
                <a:gd name="connsiteY4" fmla="*/ 143986 h 811980"/>
                <a:gd name="connsiteX5" fmla="*/ 2784711 w 3467143"/>
                <a:gd name="connsiteY5" fmla="*/ 42088 h 811980"/>
                <a:gd name="connsiteX6" fmla="*/ 3389296 w 3467143"/>
                <a:gd name="connsiteY6" fmla="*/ 27973 h 811980"/>
                <a:gd name="connsiteX7" fmla="*/ 3251791 w 3467143"/>
                <a:gd name="connsiteY7" fmla="*/ 209927 h 811980"/>
                <a:gd name="connsiteX8" fmla="*/ 2953972 w 3467143"/>
                <a:gd name="connsiteY8" fmla="*/ 519863 h 811980"/>
                <a:gd name="connsiteX9" fmla="*/ 2784711 w 3467143"/>
                <a:gd name="connsiteY9" fmla="*/ 708185 h 811980"/>
                <a:gd name="connsiteX10" fmla="*/ 2595353 w 3467143"/>
                <a:gd name="connsiteY10" fmla="*/ 786620 h 811980"/>
                <a:gd name="connsiteX11" fmla="*/ 416295 w 3467143"/>
                <a:gd name="connsiteY11" fmla="*/ 786620 h 811980"/>
                <a:gd name="connsiteX12" fmla="*/ 250082 w 3467143"/>
                <a:gd name="connsiteY12" fmla="*/ 807211 h 811980"/>
                <a:gd name="connsiteX13" fmla="*/ 94953 w 3467143"/>
                <a:gd name="connsiteY13" fmla="*/ 758006 h 811980"/>
                <a:gd name="connsiteX14" fmla="*/ 25439 w 3467143"/>
                <a:gd name="connsiteY14" fmla="*/ 774698 h 811980"/>
                <a:gd name="connsiteX15" fmla="*/ 247584 w 3467143"/>
                <a:gd name="connsiteY15" fmla="*/ 610396 h 811980"/>
                <a:gd name="connsiteX16" fmla="*/ 359039 w 3467143"/>
                <a:gd name="connsiteY16" fmla="*/ 519514 h 811980"/>
                <a:gd name="connsiteX0" fmla="*/ 359039 w 3467143"/>
                <a:gd name="connsiteY0" fmla="*/ 519514 h 811980"/>
                <a:gd name="connsiteX1" fmla="*/ 523213 w 3467143"/>
                <a:gd name="connsiteY1" fmla="*/ 412473 h 811980"/>
                <a:gd name="connsiteX2" fmla="*/ 632059 w 3467143"/>
                <a:gd name="connsiteY2" fmla="*/ 252231 h 811980"/>
                <a:gd name="connsiteX3" fmla="*/ 826486 w 3467143"/>
                <a:gd name="connsiteY3" fmla="*/ 149039 h 811980"/>
                <a:gd name="connsiteX4" fmla="*/ 1707777 w 3467143"/>
                <a:gd name="connsiteY4" fmla="*/ 143986 h 811980"/>
                <a:gd name="connsiteX5" fmla="*/ 2784711 w 3467143"/>
                <a:gd name="connsiteY5" fmla="*/ 42088 h 811980"/>
                <a:gd name="connsiteX6" fmla="*/ 3389296 w 3467143"/>
                <a:gd name="connsiteY6" fmla="*/ 27973 h 811980"/>
                <a:gd name="connsiteX7" fmla="*/ 3251791 w 3467143"/>
                <a:gd name="connsiteY7" fmla="*/ 209927 h 811980"/>
                <a:gd name="connsiteX8" fmla="*/ 2953972 w 3467143"/>
                <a:gd name="connsiteY8" fmla="*/ 519863 h 811980"/>
                <a:gd name="connsiteX9" fmla="*/ 2784711 w 3467143"/>
                <a:gd name="connsiteY9" fmla="*/ 708185 h 811980"/>
                <a:gd name="connsiteX10" fmla="*/ 2595353 w 3467143"/>
                <a:gd name="connsiteY10" fmla="*/ 786620 h 811980"/>
                <a:gd name="connsiteX11" fmla="*/ 416295 w 3467143"/>
                <a:gd name="connsiteY11" fmla="*/ 786620 h 811980"/>
                <a:gd name="connsiteX12" fmla="*/ 250082 w 3467143"/>
                <a:gd name="connsiteY12" fmla="*/ 807211 h 811980"/>
                <a:gd name="connsiteX13" fmla="*/ 94953 w 3467143"/>
                <a:gd name="connsiteY13" fmla="*/ 758006 h 811980"/>
                <a:gd name="connsiteX14" fmla="*/ 25439 w 3467143"/>
                <a:gd name="connsiteY14" fmla="*/ 774698 h 811980"/>
                <a:gd name="connsiteX15" fmla="*/ 247584 w 3467143"/>
                <a:gd name="connsiteY15" fmla="*/ 610396 h 811980"/>
                <a:gd name="connsiteX16" fmla="*/ 359039 w 3467143"/>
                <a:gd name="connsiteY16" fmla="*/ 519514 h 811980"/>
                <a:gd name="connsiteX0" fmla="*/ 247584 w 3467143"/>
                <a:gd name="connsiteY0" fmla="*/ 610396 h 902048"/>
                <a:gd name="connsiteX1" fmla="*/ 359039 w 3467143"/>
                <a:gd name="connsiteY1" fmla="*/ 519514 h 902048"/>
                <a:gd name="connsiteX2" fmla="*/ 523213 w 3467143"/>
                <a:gd name="connsiteY2" fmla="*/ 412473 h 902048"/>
                <a:gd name="connsiteX3" fmla="*/ 632059 w 3467143"/>
                <a:gd name="connsiteY3" fmla="*/ 252231 h 902048"/>
                <a:gd name="connsiteX4" fmla="*/ 826486 w 3467143"/>
                <a:gd name="connsiteY4" fmla="*/ 149039 h 902048"/>
                <a:gd name="connsiteX5" fmla="*/ 1707777 w 3467143"/>
                <a:gd name="connsiteY5" fmla="*/ 143986 h 902048"/>
                <a:gd name="connsiteX6" fmla="*/ 2784711 w 3467143"/>
                <a:gd name="connsiteY6" fmla="*/ 42088 h 902048"/>
                <a:gd name="connsiteX7" fmla="*/ 3389296 w 3467143"/>
                <a:gd name="connsiteY7" fmla="*/ 27973 h 902048"/>
                <a:gd name="connsiteX8" fmla="*/ 3251791 w 3467143"/>
                <a:gd name="connsiteY8" fmla="*/ 209927 h 902048"/>
                <a:gd name="connsiteX9" fmla="*/ 2953972 w 3467143"/>
                <a:gd name="connsiteY9" fmla="*/ 519863 h 902048"/>
                <a:gd name="connsiteX10" fmla="*/ 2784711 w 3467143"/>
                <a:gd name="connsiteY10" fmla="*/ 708185 h 902048"/>
                <a:gd name="connsiteX11" fmla="*/ 2595353 w 3467143"/>
                <a:gd name="connsiteY11" fmla="*/ 786620 h 902048"/>
                <a:gd name="connsiteX12" fmla="*/ 416295 w 3467143"/>
                <a:gd name="connsiteY12" fmla="*/ 786620 h 902048"/>
                <a:gd name="connsiteX13" fmla="*/ 250082 w 3467143"/>
                <a:gd name="connsiteY13" fmla="*/ 807211 h 902048"/>
                <a:gd name="connsiteX14" fmla="*/ 94953 w 3467143"/>
                <a:gd name="connsiteY14" fmla="*/ 758006 h 902048"/>
                <a:gd name="connsiteX15" fmla="*/ 131189 w 3467143"/>
                <a:gd name="connsiteY15" fmla="*/ 902048 h 902048"/>
                <a:gd name="connsiteX0" fmla="*/ 222167 w 3441726"/>
                <a:gd name="connsiteY0" fmla="*/ 610396 h 811980"/>
                <a:gd name="connsiteX1" fmla="*/ 333622 w 3441726"/>
                <a:gd name="connsiteY1" fmla="*/ 519514 h 811980"/>
                <a:gd name="connsiteX2" fmla="*/ 497796 w 3441726"/>
                <a:gd name="connsiteY2" fmla="*/ 412473 h 811980"/>
                <a:gd name="connsiteX3" fmla="*/ 606642 w 3441726"/>
                <a:gd name="connsiteY3" fmla="*/ 252231 h 811980"/>
                <a:gd name="connsiteX4" fmla="*/ 801069 w 3441726"/>
                <a:gd name="connsiteY4" fmla="*/ 149039 h 811980"/>
                <a:gd name="connsiteX5" fmla="*/ 1682360 w 3441726"/>
                <a:gd name="connsiteY5" fmla="*/ 143986 h 811980"/>
                <a:gd name="connsiteX6" fmla="*/ 2759294 w 3441726"/>
                <a:gd name="connsiteY6" fmla="*/ 42088 h 811980"/>
                <a:gd name="connsiteX7" fmla="*/ 3363879 w 3441726"/>
                <a:gd name="connsiteY7" fmla="*/ 27973 h 811980"/>
                <a:gd name="connsiteX8" fmla="*/ 3226374 w 3441726"/>
                <a:gd name="connsiteY8" fmla="*/ 209927 h 811980"/>
                <a:gd name="connsiteX9" fmla="*/ 2928555 w 3441726"/>
                <a:gd name="connsiteY9" fmla="*/ 519863 h 811980"/>
                <a:gd name="connsiteX10" fmla="*/ 2759294 w 3441726"/>
                <a:gd name="connsiteY10" fmla="*/ 708185 h 811980"/>
                <a:gd name="connsiteX11" fmla="*/ 2569936 w 3441726"/>
                <a:gd name="connsiteY11" fmla="*/ 786620 h 811980"/>
                <a:gd name="connsiteX12" fmla="*/ 390878 w 3441726"/>
                <a:gd name="connsiteY12" fmla="*/ 786620 h 811980"/>
                <a:gd name="connsiteX13" fmla="*/ 224665 w 3441726"/>
                <a:gd name="connsiteY13" fmla="*/ 807211 h 811980"/>
                <a:gd name="connsiteX14" fmla="*/ 69536 w 3441726"/>
                <a:gd name="connsiteY14" fmla="*/ 758006 h 811980"/>
                <a:gd name="connsiteX0" fmla="*/ 222167 w 3441726"/>
                <a:gd name="connsiteY0" fmla="*/ 610396 h 811980"/>
                <a:gd name="connsiteX1" fmla="*/ 333622 w 3441726"/>
                <a:gd name="connsiteY1" fmla="*/ 519514 h 811980"/>
                <a:gd name="connsiteX2" fmla="*/ 497796 w 3441726"/>
                <a:gd name="connsiteY2" fmla="*/ 412473 h 811980"/>
                <a:gd name="connsiteX3" fmla="*/ 606642 w 3441726"/>
                <a:gd name="connsiteY3" fmla="*/ 252231 h 811980"/>
                <a:gd name="connsiteX4" fmla="*/ 801069 w 3441726"/>
                <a:gd name="connsiteY4" fmla="*/ 149039 h 811980"/>
                <a:gd name="connsiteX5" fmla="*/ 1682360 w 3441726"/>
                <a:gd name="connsiteY5" fmla="*/ 143986 h 811980"/>
                <a:gd name="connsiteX6" fmla="*/ 2759294 w 3441726"/>
                <a:gd name="connsiteY6" fmla="*/ 42088 h 811980"/>
                <a:gd name="connsiteX7" fmla="*/ 3363879 w 3441726"/>
                <a:gd name="connsiteY7" fmla="*/ 27973 h 811980"/>
                <a:gd name="connsiteX8" fmla="*/ 3226374 w 3441726"/>
                <a:gd name="connsiteY8" fmla="*/ 209927 h 811980"/>
                <a:gd name="connsiteX9" fmla="*/ 2928555 w 3441726"/>
                <a:gd name="connsiteY9" fmla="*/ 519863 h 811980"/>
                <a:gd name="connsiteX10" fmla="*/ 2759294 w 3441726"/>
                <a:gd name="connsiteY10" fmla="*/ 708185 h 811980"/>
                <a:gd name="connsiteX11" fmla="*/ 2569936 w 3441726"/>
                <a:gd name="connsiteY11" fmla="*/ 786620 h 811980"/>
                <a:gd name="connsiteX12" fmla="*/ 390878 w 3441726"/>
                <a:gd name="connsiteY12" fmla="*/ 786620 h 811980"/>
                <a:gd name="connsiteX13" fmla="*/ 224665 w 3441726"/>
                <a:gd name="connsiteY13" fmla="*/ 807211 h 811980"/>
                <a:gd name="connsiteX0" fmla="*/ 0 w 3219559"/>
                <a:gd name="connsiteY0" fmla="*/ 610396 h 786620"/>
                <a:gd name="connsiteX1" fmla="*/ 111455 w 3219559"/>
                <a:gd name="connsiteY1" fmla="*/ 519514 h 786620"/>
                <a:gd name="connsiteX2" fmla="*/ 275629 w 3219559"/>
                <a:gd name="connsiteY2" fmla="*/ 412473 h 786620"/>
                <a:gd name="connsiteX3" fmla="*/ 384475 w 3219559"/>
                <a:gd name="connsiteY3" fmla="*/ 252231 h 786620"/>
                <a:gd name="connsiteX4" fmla="*/ 578902 w 3219559"/>
                <a:gd name="connsiteY4" fmla="*/ 149039 h 786620"/>
                <a:gd name="connsiteX5" fmla="*/ 1460193 w 3219559"/>
                <a:gd name="connsiteY5" fmla="*/ 143986 h 786620"/>
                <a:gd name="connsiteX6" fmla="*/ 2537127 w 3219559"/>
                <a:gd name="connsiteY6" fmla="*/ 42088 h 786620"/>
                <a:gd name="connsiteX7" fmla="*/ 3141712 w 3219559"/>
                <a:gd name="connsiteY7" fmla="*/ 27973 h 786620"/>
                <a:gd name="connsiteX8" fmla="*/ 3004207 w 3219559"/>
                <a:gd name="connsiteY8" fmla="*/ 209927 h 786620"/>
                <a:gd name="connsiteX9" fmla="*/ 2706388 w 3219559"/>
                <a:gd name="connsiteY9" fmla="*/ 519863 h 786620"/>
                <a:gd name="connsiteX10" fmla="*/ 2537127 w 3219559"/>
                <a:gd name="connsiteY10" fmla="*/ 708185 h 786620"/>
                <a:gd name="connsiteX11" fmla="*/ 2347769 w 3219559"/>
                <a:gd name="connsiteY11" fmla="*/ 786620 h 786620"/>
                <a:gd name="connsiteX12" fmla="*/ 168711 w 3219559"/>
                <a:gd name="connsiteY12" fmla="*/ 786620 h 786620"/>
                <a:gd name="connsiteX0" fmla="*/ 41246 w 3108104"/>
                <a:gd name="connsiteY0" fmla="*/ 632635 h 786620"/>
                <a:gd name="connsiteX1" fmla="*/ 0 w 3108104"/>
                <a:gd name="connsiteY1" fmla="*/ 519514 h 786620"/>
                <a:gd name="connsiteX2" fmla="*/ 164174 w 3108104"/>
                <a:gd name="connsiteY2" fmla="*/ 412473 h 786620"/>
                <a:gd name="connsiteX3" fmla="*/ 273020 w 3108104"/>
                <a:gd name="connsiteY3" fmla="*/ 252231 h 786620"/>
                <a:gd name="connsiteX4" fmla="*/ 467447 w 3108104"/>
                <a:gd name="connsiteY4" fmla="*/ 149039 h 786620"/>
                <a:gd name="connsiteX5" fmla="*/ 1348738 w 3108104"/>
                <a:gd name="connsiteY5" fmla="*/ 143986 h 786620"/>
                <a:gd name="connsiteX6" fmla="*/ 2425672 w 3108104"/>
                <a:gd name="connsiteY6" fmla="*/ 42088 h 786620"/>
                <a:gd name="connsiteX7" fmla="*/ 3030257 w 3108104"/>
                <a:gd name="connsiteY7" fmla="*/ 27973 h 786620"/>
                <a:gd name="connsiteX8" fmla="*/ 2892752 w 3108104"/>
                <a:gd name="connsiteY8" fmla="*/ 209927 h 786620"/>
                <a:gd name="connsiteX9" fmla="*/ 2594933 w 3108104"/>
                <a:gd name="connsiteY9" fmla="*/ 519863 h 786620"/>
                <a:gd name="connsiteX10" fmla="*/ 2425672 w 3108104"/>
                <a:gd name="connsiteY10" fmla="*/ 708185 h 786620"/>
                <a:gd name="connsiteX11" fmla="*/ 2236314 w 3108104"/>
                <a:gd name="connsiteY11" fmla="*/ 786620 h 786620"/>
                <a:gd name="connsiteX12" fmla="*/ 57256 w 3108104"/>
                <a:gd name="connsiteY12" fmla="*/ 786620 h 786620"/>
                <a:gd name="connsiteX0" fmla="*/ 41246 w 3212498"/>
                <a:gd name="connsiteY0" fmla="*/ 632635 h 786620"/>
                <a:gd name="connsiteX1" fmla="*/ 0 w 3212498"/>
                <a:gd name="connsiteY1" fmla="*/ 519514 h 786620"/>
                <a:gd name="connsiteX2" fmla="*/ 164174 w 3212498"/>
                <a:gd name="connsiteY2" fmla="*/ 412473 h 786620"/>
                <a:gd name="connsiteX3" fmla="*/ 273020 w 3212498"/>
                <a:gd name="connsiteY3" fmla="*/ 252231 h 786620"/>
                <a:gd name="connsiteX4" fmla="*/ 467447 w 3212498"/>
                <a:gd name="connsiteY4" fmla="*/ 149039 h 786620"/>
                <a:gd name="connsiteX5" fmla="*/ 1348738 w 3212498"/>
                <a:gd name="connsiteY5" fmla="*/ 143986 h 786620"/>
                <a:gd name="connsiteX6" fmla="*/ 2425672 w 3212498"/>
                <a:gd name="connsiteY6" fmla="*/ 42088 h 786620"/>
                <a:gd name="connsiteX7" fmla="*/ 3030257 w 3212498"/>
                <a:gd name="connsiteY7" fmla="*/ 27973 h 786620"/>
                <a:gd name="connsiteX8" fmla="*/ 3189581 w 3212498"/>
                <a:gd name="connsiteY8" fmla="*/ 62050 h 786620"/>
                <a:gd name="connsiteX9" fmla="*/ 2892752 w 3212498"/>
                <a:gd name="connsiteY9" fmla="*/ 209927 h 786620"/>
                <a:gd name="connsiteX10" fmla="*/ 2594933 w 3212498"/>
                <a:gd name="connsiteY10" fmla="*/ 519863 h 786620"/>
                <a:gd name="connsiteX11" fmla="*/ 2425672 w 3212498"/>
                <a:gd name="connsiteY11" fmla="*/ 708185 h 786620"/>
                <a:gd name="connsiteX12" fmla="*/ 2236314 w 3212498"/>
                <a:gd name="connsiteY12" fmla="*/ 786620 h 786620"/>
                <a:gd name="connsiteX13" fmla="*/ 57256 w 3212498"/>
                <a:gd name="connsiteY13" fmla="*/ 786620 h 786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212498" h="786620">
                  <a:moveTo>
                    <a:pt x="41246" y="632635"/>
                  </a:moveTo>
                  <a:lnTo>
                    <a:pt x="0" y="519514"/>
                  </a:lnTo>
                  <a:cubicBezTo>
                    <a:pt x="0" y="448491"/>
                    <a:pt x="118671" y="457020"/>
                    <a:pt x="164174" y="412473"/>
                  </a:cubicBezTo>
                  <a:cubicBezTo>
                    <a:pt x="209677" y="367926"/>
                    <a:pt x="222475" y="296137"/>
                    <a:pt x="273020" y="252231"/>
                  </a:cubicBezTo>
                  <a:cubicBezTo>
                    <a:pt x="323565" y="208325"/>
                    <a:pt x="288161" y="167080"/>
                    <a:pt x="467447" y="149039"/>
                  </a:cubicBezTo>
                  <a:cubicBezTo>
                    <a:pt x="646733" y="130998"/>
                    <a:pt x="953943" y="132319"/>
                    <a:pt x="1348738" y="143986"/>
                  </a:cubicBezTo>
                  <a:cubicBezTo>
                    <a:pt x="1419761" y="143986"/>
                    <a:pt x="2316266" y="1042"/>
                    <a:pt x="2425672" y="42088"/>
                  </a:cubicBezTo>
                  <a:cubicBezTo>
                    <a:pt x="2458783" y="57037"/>
                    <a:pt x="2952410" y="0"/>
                    <a:pt x="3030257" y="27973"/>
                  </a:cubicBezTo>
                  <a:cubicBezTo>
                    <a:pt x="3132300" y="25435"/>
                    <a:pt x="3212498" y="31724"/>
                    <a:pt x="3189581" y="62050"/>
                  </a:cubicBezTo>
                  <a:cubicBezTo>
                    <a:pt x="3166664" y="92376"/>
                    <a:pt x="2966584" y="127760"/>
                    <a:pt x="2892752" y="209927"/>
                  </a:cubicBezTo>
                  <a:cubicBezTo>
                    <a:pt x="2892752" y="305721"/>
                    <a:pt x="2594933" y="424069"/>
                    <a:pt x="2594933" y="519863"/>
                  </a:cubicBezTo>
                  <a:cubicBezTo>
                    <a:pt x="2594933" y="590886"/>
                    <a:pt x="2485442" y="663726"/>
                    <a:pt x="2425672" y="708185"/>
                  </a:cubicBezTo>
                  <a:cubicBezTo>
                    <a:pt x="2365902" y="752644"/>
                    <a:pt x="2307337" y="786620"/>
                    <a:pt x="2236314" y="786620"/>
                  </a:cubicBezTo>
                  <a:lnTo>
                    <a:pt x="57256" y="786620"/>
                  </a:lnTo>
                </a:path>
              </a:pathLst>
            </a:cu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1" name="20 - Ελεύθερη σχεδίαση"/>
            <p:cNvSpPr/>
            <p:nvPr/>
          </p:nvSpPr>
          <p:spPr>
            <a:xfrm>
              <a:off x="4143372" y="3714752"/>
              <a:ext cx="2108539" cy="571504"/>
            </a:xfrm>
            <a:custGeom>
              <a:avLst/>
              <a:gdLst>
                <a:gd name="connsiteX0" fmla="*/ 83346 w 500066"/>
                <a:gd name="connsiteY0" fmla="*/ 0 h 500066"/>
                <a:gd name="connsiteX1" fmla="*/ 416720 w 500066"/>
                <a:gd name="connsiteY1" fmla="*/ 0 h 500066"/>
                <a:gd name="connsiteX2" fmla="*/ 500066 w 500066"/>
                <a:gd name="connsiteY2" fmla="*/ 83346 h 500066"/>
                <a:gd name="connsiteX3" fmla="*/ 500066 w 500066"/>
                <a:gd name="connsiteY3" fmla="*/ 500066 h 500066"/>
                <a:gd name="connsiteX4" fmla="*/ 500066 w 500066"/>
                <a:gd name="connsiteY4" fmla="*/ 500066 h 500066"/>
                <a:gd name="connsiteX5" fmla="*/ 0 w 500066"/>
                <a:gd name="connsiteY5" fmla="*/ 500066 h 500066"/>
                <a:gd name="connsiteX6" fmla="*/ 0 w 500066"/>
                <a:gd name="connsiteY6" fmla="*/ 500066 h 500066"/>
                <a:gd name="connsiteX7" fmla="*/ 0 w 500066"/>
                <a:gd name="connsiteY7" fmla="*/ 83346 h 500066"/>
                <a:gd name="connsiteX8" fmla="*/ 83346 w 500066"/>
                <a:gd name="connsiteY8" fmla="*/ 0 h 500066"/>
                <a:gd name="connsiteX0" fmla="*/ 83346 w 1212542"/>
                <a:gd name="connsiteY0" fmla="*/ 0 h 500066"/>
                <a:gd name="connsiteX1" fmla="*/ 416720 w 1212542"/>
                <a:gd name="connsiteY1" fmla="*/ 0 h 500066"/>
                <a:gd name="connsiteX2" fmla="*/ 500066 w 1212542"/>
                <a:gd name="connsiteY2" fmla="*/ 83346 h 500066"/>
                <a:gd name="connsiteX3" fmla="*/ 1212542 w 1212542"/>
                <a:gd name="connsiteY3" fmla="*/ 13643 h 500066"/>
                <a:gd name="connsiteX4" fmla="*/ 500066 w 1212542"/>
                <a:gd name="connsiteY4" fmla="*/ 500066 h 500066"/>
                <a:gd name="connsiteX5" fmla="*/ 500066 w 1212542"/>
                <a:gd name="connsiteY5" fmla="*/ 500066 h 500066"/>
                <a:gd name="connsiteX6" fmla="*/ 0 w 1212542"/>
                <a:gd name="connsiteY6" fmla="*/ 500066 h 500066"/>
                <a:gd name="connsiteX7" fmla="*/ 0 w 1212542"/>
                <a:gd name="connsiteY7" fmla="*/ 500066 h 500066"/>
                <a:gd name="connsiteX8" fmla="*/ 0 w 1212542"/>
                <a:gd name="connsiteY8" fmla="*/ 83346 h 500066"/>
                <a:gd name="connsiteX9" fmla="*/ 83346 w 1212542"/>
                <a:gd name="connsiteY9" fmla="*/ 0 h 500066"/>
                <a:gd name="connsiteX0" fmla="*/ 83346 w 1212542"/>
                <a:gd name="connsiteY0" fmla="*/ 65746 h 565812"/>
                <a:gd name="connsiteX1" fmla="*/ 416720 w 1212542"/>
                <a:gd name="connsiteY1" fmla="*/ 65746 h 565812"/>
                <a:gd name="connsiteX2" fmla="*/ 500066 w 1212542"/>
                <a:gd name="connsiteY2" fmla="*/ 149092 h 565812"/>
                <a:gd name="connsiteX3" fmla="*/ 652965 w 1212542"/>
                <a:gd name="connsiteY3" fmla="*/ 0 h 565812"/>
                <a:gd name="connsiteX4" fmla="*/ 1212542 w 1212542"/>
                <a:gd name="connsiteY4" fmla="*/ 79389 h 565812"/>
                <a:gd name="connsiteX5" fmla="*/ 500066 w 1212542"/>
                <a:gd name="connsiteY5" fmla="*/ 565812 h 565812"/>
                <a:gd name="connsiteX6" fmla="*/ 500066 w 1212542"/>
                <a:gd name="connsiteY6" fmla="*/ 565812 h 565812"/>
                <a:gd name="connsiteX7" fmla="*/ 0 w 1212542"/>
                <a:gd name="connsiteY7" fmla="*/ 565812 h 565812"/>
                <a:gd name="connsiteX8" fmla="*/ 0 w 1212542"/>
                <a:gd name="connsiteY8" fmla="*/ 565812 h 565812"/>
                <a:gd name="connsiteX9" fmla="*/ 0 w 1212542"/>
                <a:gd name="connsiteY9" fmla="*/ 149092 h 565812"/>
                <a:gd name="connsiteX10" fmla="*/ 83346 w 1212542"/>
                <a:gd name="connsiteY10" fmla="*/ 65746 h 565812"/>
                <a:gd name="connsiteX0" fmla="*/ 83346 w 1212542"/>
                <a:gd name="connsiteY0" fmla="*/ 65746 h 565812"/>
                <a:gd name="connsiteX1" fmla="*/ 416720 w 1212542"/>
                <a:gd name="connsiteY1" fmla="*/ 65746 h 565812"/>
                <a:gd name="connsiteX2" fmla="*/ 500066 w 1212542"/>
                <a:gd name="connsiteY2" fmla="*/ 149092 h 565812"/>
                <a:gd name="connsiteX3" fmla="*/ 652965 w 1212542"/>
                <a:gd name="connsiteY3" fmla="*/ 0 h 565812"/>
                <a:gd name="connsiteX4" fmla="*/ 1212542 w 1212542"/>
                <a:gd name="connsiteY4" fmla="*/ 79389 h 565812"/>
                <a:gd name="connsiteX5" fmla="*/ 820222 w 1212542"/>
                <a:gd name="connsiteY5" fmla="*/ 355326 h 565812"/>
                <a:gd name="connsiteX6" fmla="*/ 500066 w 1212542"/>
                <a:gd name="connsiteY6" fmla="*/ 565812 h 565812"/>
                <a:gd name="connsiteX7" fmla="*/ 500066 w 1212542"/>
                <a:gd name="connsiteY7" fmla="*/ 565812 h 565812"/>
                <a:gd name="connsiteX8" fmla="*/ 0 w 1212542"/>
                <a:gd name="connsiteY8" fmla="*/ 565812 h 565812"/>
                <a:gd name="connsiteX9" fmla="*/ 0 w 1212542"/>
                <a:gd name="connsiteY9" fmla="*/ 565812 h 565812"/>
                <a:gd name="connsiteX10" fmla="*/ 0 w 1212542"/>
                <a:gd name="connsiteY10" fmla="*/ 149092 h 565812"/>
                <a:gd name="connsiteX11" fmla="*/ 83346 w 1212542"/>
                <a:gd name="connsiteY11" fmla="*/ 65746 h 565812"/>
                <a:gd name="connsiteX0" fmla="*/ 83346 w 1220210"/>
                <a:gd name="connsiteY0" fmla="*/ 65746 h 565812"/>
                <a:gd name="connsiteX1" fmla="*/ 416720 w 1220210"/>
                <a:gd name="connsiteY1" fmla="*/ 65746 h 565812"/>
                <a:gd name="connsiteX2" fmla="*/ 500066 w 1220210"/>
                <a:gd name="connsiteY2" fmla="*/ 149092 h 565812"/>
                <a:gd name="connsiteX3" fmla="*/ 652965 w 1220210"/>
                <a:gd name="connsiteY3" fmla="*/ 0 h 565812"/>
                <a:gd name="connsiteX4" fmla="*/ 1212542 w 1220210"/>
                <a:gd name="connsiteY4" fmla="*/ 79389 h 565812"/>
                <a:gd name="connsiteX5" fmla="*/ 820222 w 1220210"/>
                <a:gd name="connsiteY5" fmla="*/ 355326 h 565812"/>
                <a:gd name="connsiteX6" fmla="*/ 500066 w 1220210"/>
                <a:gd name="connsiteY6" fmla="*/ 565812 h 565812"/>
                <a:gd name="connsiteX7" fmla="*/ 500066 w 1220210"/>
                <a:gd name="connsiteY7" fmla="*/ 565812 h 565812"/>
                <a:gd name="connsiteX8" fmla="*/ 0 w 1220210"/>
                <a:gd name="connsiteY8" fmla="*/ 565812 h 565812"/>
                <a:gd name="connsiteX9" fmla="*/ 0 w 1220210"/>
                <a:gd name="connsiteY9" fmla="*/ 565812 h 565812"/>
                <a:gd name="connsiteX10" fmla="*/ 0 w 1220210"/>
                <a:gd name="connsiteY10" fmla="*/ 149092 h 565812"/>
                <a:gd name="connsiteX11" fmla="*/ 83346 w 1220210"/>
                <a:gd name="connsiteY11"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820222 w 1240866"/>
                <a:gd name="connsiteY5" fmla="*/ 355326 h 565812"/>
                <a:gd name="connsiteX6" fmla="*/ 1240866 w 1240866"/>
                <a:gd name="connsiteY6" fmla="*/ 351350 h 565812"/>
                <a:gd name="connsiteX7" fmla="*/ 500066 w 1240866"/>
                <a:gd name="connsiteY7" fmla="*/ 565812 h 565812"/>
                <a:gd name="connsiteX8" fmla="*/ 500066 w 1240866"/>
                <a:gd name="connsiteY8" fmla="*/ 565812 h 565812"/>
                <a:gd name="connsiteX9" fmla="*/ 0 w 1240866"/>
                <a:gd name="connsiteY9" fmla="*/ 565812 h 565812"/>
                <a:gd name="connsiteX10" fmla="*/ 0 w 1240866"/>
                <a:gd name="connsiteY10" fmla="*/ 565812 h 565812"/>
                <a:gd name="connsiteX11" fmla="*/ 0 w 1240866"/>
                <a:gd name="connsiteY11" fmla="*/ 149092 h 565812"/>
                <a:gd name="connsiteX12" fmla="*/ 83346 w 1240866"/>
                <a:gd name="connsiteY12"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820222 w 1240866"/>
                <a:gd name="connsiteY5" fmla="*/ 355326 h 565812"/>
                <a:gd name="connsiteX6" fmla="*/ 1185331 w 1240866"/>
                <a:gd name="connsiteY6" fmla="*/ 287840 h 565812"/>
                <a:gd name="connsiteX7" fmla="*/ 1240866 w 1240866"/>
                <a:gd name="connsiteY7" fmla="*/ 351350 h 565812"/>
                <a:gd name="connsiteX8" fmla="*/ 500066 w 1240866"/>
                <a:gd name="connsiteY8" fmla="*/ 565812 h 565812"/>
                <a:gd name="connsiteX9" fmla="*/ 500066 w 1240866"/>
                <a:gd name="connsiteY9" fmla="*/ 565812 h 565812"/>
                <a:gd name="connsiteX10" fmla="*/ 0 w 1240866"/>
                <a:gd name="connsiteY10" fmla="*/ 565812 h 565812"/>
                <a:gd name="connsiteX11" fmla="*/ 0 w 1240866"/>
                <a:gd name="connsiteY11" fmla="*/ 565812 h 565812"/>
                <a:gd name="connsiteX12" fmla="*/ 0 w 1240866"/>
                <a:gd name="connsiteY12" fmla="*/ 149092 h 565812"/>
                <a:gd name="connsiteX13" fmla="*/ 83346 w 1240866"/>
                <a:gd name="connsiteY13" fmla="*/ 65746 h 565812"/>
                <a:gd name="connsiteX0" fmla="*/ 83346 w 1577368"/>
                <a:gd name="connsiteY0" fmla="*/ 65746 h 565812"/>
                <a:gd name="connsiteX1" fmla="*/ 416720 w 1577368"/>
                <a:gd name="connsiteY1" fmla="*/ 65746 h 565812"/>
                <a:gd name="connsiteX2" fmla="*/ 500066 w 1577368"/>
                <a:gd name="connsiteY2" fmla="*/ 149092 h 565812"/>
                <a:gd name="connsiteX3" fmla="*/ 652965 w 1577368"/>
                <a:gd name="connsiteY3" fmla="*/ 0 h 565812"/>
                <a:gd name="connsiteX4" fmla="*/ 1212542 w 1577368"/>
                <a:gd name="connsiteY4" fmla="*/ 79389 h 565812"/>
                <a:gd name="connsiteX5" fmla="*/ 1177380 w 1577368"/>
                <a:gd name="connsiteY5" fmla="*/ 212426 h 565812"/>
                <a:gd name="connsiteX6" fmla="*/ 1185331 w 1577368"/>
                <a:gd name="connsiteY6" fmla="*/ 287840 h 565812"/>
                <a:gd name="connsiteX7" fmla="*/ 1240866 w 1577368"/>
                <a:gd name="connsiteY7" fmla="*/ 351350 h 565812"/>
                <a:gd name="connsiteX8" fmla="*/ 500066 w 1577368"/>
                <a:gd name="connsiteY8" fmla="*/ 565812 h 565812"/>
                <a:gd name="connsiteX9" fmla="*/ 500066 w 1577368"/>
                <a:gd name="connsiteY9" fmla="*/ 565812 h 565812"/>
                <a:gd name="connsiteX10" fmla="*/ 0 w 1577368"/>
                <a:gd name="connsiteY10" fmla="*/ 565812 h 565812"/>
                <a:gd name="connsiteX11" fmla="*/ 0 w 1577368"/>
                <a:gd name="connsiteY11" fmla="*/ 565812 h 565812"/>
                <a:gd name="connsiteX12" fmla="*/ 0 w 1577368"/>
                <a:gd name="connsiteY12" fmla="*/ 149092 h 565812"/>
                <a:gd name="connsiteX13" fmla="*/ 83346 w 1577368"/>
                <a:gd name="connsiteY13"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185331 w 1240866"/>
                <a:gd name="connsiteY6" fmla="*/ 287840 h 565812"/>
                <a:gd name="connsiteX7" fmla="*/ 1240866 w 1240866"/>
                <a:gd name="connsiteY7" fmla="*/ 351350 h 565812"/>
                <a:gd name="connsiteX8" fmla="*/ 500066 w 1240866"/>
                <a:gd name="connsiteY8" fmla="*/ 565812 h 565812"/>
                <a:gd name="connsiteX9" fmla="*/ 500066 w 1240866"/>
                <a:gd name="connsiteY9" fmla="*/ 565812 h 565812"/>
                <a:gd name="connsiteX10" fmla="*/ 0 w 1240866"/>
                <a:gd name="connsiteY10" fmla="*/ 565812 h 565812"/>
                <a:gd name="connsiteX11" fmla="*/ 0 w 1240866"/>
                <a:gd name="connsiteY11" fmla="*/ 565812 h 565812"/>
                <a:gd name="connsiteX12" fmla="*/ 0 w 1240866"/>
                <a:gd name="connsiteY12" fmla="*/ 149092 h 565812"/>
                <a:gd name="connsiteX13" fmla="*/ 83346 w 1240866"/>
                <a:gd name="connsiteY13"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346 w 1240866"/>
                <a:gd name="connsiteY0" fmla="*/ 65746 h 565812"/>
                <a:gd name="connsiteX1" fmla="*/ 416720 w 1240866"/>
                <a:gd name="connsiteY1" fmla="*/ 65746 h 565812"/>
                <a:gd name="connsiteX2" fmla="*/ 500066 w 1240866"/>
                <a:gd name="connsiteY2" fmla="*/ 149092 h 565812"/>
                <a:gd name="connsiteX3" fmla="*/ 652965 w 1240866"/>
                <a:gd name="connsiteY3" fmla="*/ 0 h 565812"/>
                <a:gd name="connsiteX4" fmla="*/ 1212542 w 1240866"/>
                <a:gd name="connsiteY4" fmla="*/ 79389 h 565812"/>
                <a:gd name="connsiteX5" fmla="*/ 1177380 w 1240866"/>
                <a:gd name="connsiteY5" fmla="*/ 212426 h 565812"/>
                <a:gd name="connsiteX6" fmla="*/ 1205860 w 1240866"/>
                <a:gd name="connsiteY6" fmla="*/ 124738 h 565812"/>
                <a:gd name="connsiteX7" fmla="*/ 1185331 w 1240866"/>
                <a:gd name="connsiteY7" fmla="*/ 287840 h 565812"/>
                <a:gd name="connsiteX8" fmla="*/ 1240866 w 1240866"/>
                <a:gd name="connsiteY8" fmla="*/ 351350 h 565812"/>
                <a:gd name="connsiteX9" fmla="*/ 500066 w 1240866"/>
                <a:gd name="connsiteY9" fmla="*/ 565812 h 565812"/>
                <a:gd name="connsiteX10" fmla="*/ 500066 w 1240866"/>
                <a:gd name="connsiteY10" fmla="*/ 565812 h 565812"/>
                <a:gd name="connsiteX11" fmla="*/ 0 w 1240866"/>
                <a:gd name="connsiteY11" fmla="*/ 565812 h 565812"/>
                <a:gd name="connsiteX12" fmla="*/ 0 w 1240866"/>
                <a:gd name="connsiteY12" fmla="*/ 565812 h 565812"/>
                <a:gd name="connsiteX13" fmla="*/ 0 w 1240866"/>
                <a:gd name="connsiteY13" fmla="*/ 149092 h 565812"/>
                <a:gd name="connsiteX14" fmla="*/ 83346 w 1240866"/>
                <a:gd name="connsiteY14" fmla="*/ 65746 h 565812"/>
                <a:gd name="connsiteX0" fmla="*/ 83986 w 1241506"/>
                <a:gd name="connsiteY0" fmla="*/ 65746 h 565812"/>
                <a:gd name="connsiteX1" fmla="*/ 417360 w 1241506"/>
                <a:gd name="connsiteY1" fmla="*/ 65746 h 565812"/>
                <a:gd name="connsiteX2" fmla="*/ 500706 w 1241506"/>
                <a:gd name="connsiteY2" fmla="*/ 149092 h 565812"/>
                <a:gd name="connsiteX3" fmla="*/ 653605 w 1241506"/>
                <a:gd name="connsiteY3" fmla="*/ 0 h 565812"/>
                <a:gd name="connsiteX4" fmla="*/ 1213182 w 1241506"/>
                <a:gd name="connsiteY4" fmla="*/ 79389 h 565812"/>
                <a:gd name="connsiteX5" fmla="*/ 1178020 w 1241506"/>
                <a:gd name="connsiteY5" fmla="*/ 212426 h 565812"/>
                <a:gd name="connsiteX6" fmla="*/ 1206500 w 1241506"/>
                <a:gd name="connsiteY6" fmla="*/ 124738 h 565812"/>
                <a:gd name="connsiteX7" fmla="*/ 1185971 w 1241506"/>
                <a:gd name="connsiteY7" fmla="*/ 287840 h 565812"/>
                <a:gd name="connsiteX8" fmla="*/ 1241506 w 1241506"/>
                <a:gd name="connsiteY8" fmla="*/ 351350 h 565812"/>
                <a:gd name="connsiteX9" fmla="*/ 500706 w 1241506"/>
                <a:gd name="connsiteY9" fmla="*/ 565812 h 565812"/>
                <a:gd name="connsiteX10" fmla="*/ 500706 w 1241506"/>
                <a:gd name="connsiteY10" fmla="*/ 565812 h 565812"/>
                <a:gd name="connsiteX11" fmla="*/ 640 w 1241506"/>
                <a:gd name="connsiteY11" fmla="*/ 565812 h 565812"/>
                <a:gd name="connsiteX12" fmla="*/ 640 w 1241506"/>
                <a:gd name="connsiteY12" fmla="*/ 565812 h 565812"/>
                <a:gd name="connsiteX13" fmla="*/ 0 w 1241506"/>
                <a:gd name="connsiteY13" fmla="*/ 323852 h 565812"/>
                <a:gd name="connsiteX14" fmla="*/ 640 w 1241506"/>
                <a:gd name="connsiteY14" fmla="*/ 149092 h 565812"/>
                <a:gd name="connsiteX15" fmla="*/ 83986 w 1241506"/>
                <a:gd name="connsiteY15" fmla="*/ 65746 h 565812"/>
                <a:gd name="connsiteX0" fmla="*/ 229541 w 1387061"/>
                <a:gd name="connsiteY0" fmla="*/ 65746 h 565812"/>
                <a:gd name="connsiteX1" fmla="*/ 562915 w 1387061"/>
                <a:gd name="connsiteY1" fmla="*/ 65746 h 565812"/>
                <a:gd name="connsiteX2" fmla="*/ 646261 w 1387061"/>
                <a:gd name="connsiteY2" fmla="*/ 149092 h 565812"/>
                <a:gd name="connsiteX3" fmla="*/ 799160 w 1387061"/>
                <a:gd name="connsiteY3" fmla="*/ 0 h 565812"/>
                <a:gd name="connsiteX4" fmla="*/ 1358737 w 1387061"/>
                <a:gd name="connsiteY4" fmla="*/ 79389 h 565812"/>
                <a:gd name="connsiteX5" fmla="*/ 1323575 w 1387061"/>
                <a:gd name="connsiteY5" fmla="*/ 212426 h 565812"/>
                <a:gd name="connsiteX6" fmla="*/ 1352055 w 1387061"/>
                <a:gd name="connsiteY6" fmla="*/ 124738 h 565812"/>
                <a:gd name="connsiteX7" fmla="*/ 1331526 w 1387061"/>
                <a:gd name="connsiteY7" fmla="*/ 287840 h 565812"/>
                <a:gd name="connsiteX8" fmla="*/ 1387061 w 1387061"/>
                <a:gd name="connsiteY8" fmla="*/ 351350 h 565812"/>
                <a:gd name="connsiteX9" fmla="*/ 646261 w 1387061"/>
                <a:gd name="connsiteY9" fmla="*/ 565812 h 565812"/>
                <a:gd name="connsiteX10" fmla="*/ 646261 w 1387061"/>
                <a:gd name="connsiteY10" fmla="*/ 565812 h 565812"/>
                <a:gd name="connsiteX11" fmla="*/ 146195 w 1387061"/>
                <a:gd name="connsiteY11" fmla="*/ 565812 h 565812"/>
                <a:gd name="connsiteX12" fmla="*/ 146195 w 1387061"/>
                <a:gd name="connsiteY12" fmla="*/ 565812 h 565812"/>
                <a:gd name="connsiteX13" fmla="*/ 145555 w 1387061"/>
                <a:gd name="connsiteY13" fmla="*/ 323852 h 565812"/>
                <a:gd name="connsiteX14" fmla="*/ 107 w 1387061"/>
                <a:gd name="connsiteY14" fmla="*/ 244770 h 565812"/>
                <a:gd name="connsiteX15" fmla="*/ 146195 w 1387061"/>
                <a:gd name="connsiteY15" fmla="*/ 149092 h 565812"/>
                <a:gd name="connsiteX16" fmla="*/ 229541 w 1387061"/>
                <a:gd name="connsiteY16" fmla="*/ 65746 h 565812"/>
                <a:gd name="connsiteX0" fmla="*/ 327652 w 1485172"/>
                <a:gd name="connsiteY0" fmla="*/ 65746 h 565812"/>
                <a:gd name="connsiteX1" fmla="*/ 661026 w 1485172"/>
                <a:gd name="connsiteY1" fmla="*/ 65746 h 565812"/>
                <a:gd name="connsiteX2" fmla="*/ 744372 w 1485172"/>
                <a:gd name="connsiteY2" fmla="*/ 149092 h 565812"/>
                <a:gd name="connsiteX3" fmla="*/ 897271 w 1485172"/>
                <a:gd name="connsiteY3" fmla="*/ 0 h 565812"/>
                <a:gd name="connsiteX4" fmla="*/ 1456848 w 1485172"/>
                <a:gd name="connsiteY4" fmla="*/ 79389 h 565812"/>
                <a:gd name="connsiteX5" fmla="*/ 1421686 w 1485172"/>
                <a:gd name="connsiteY5" fmla="*/ 212426 h 565812"/>
                <a:gd name="connsiteX6" fmla="*/ 1450166 w 1485172"/>
                <a:gd name="connsiteY6" fmla="*/ 124738 h 565812"/>
                <a:gd name="connsiteX7" fmla="*/ 1429637 w 1485172"/>
                <a:gd name="connsiteY7" fmla="*/ 287840 h 565812"/>
                <a:gd name="connsiteX8" fmla="*/ 1485172 w 1485172"/>
                <a:gd name="connsiteY8" fmla="*/ 351350 h 565812"/>
                <a:gd name="connsiteX9" fmla="*/ 744372 w 1485172"/>
                <a:gd name="connsiteY9" fmla="*/ 565812 h 565812"/>
                <a:gd name="connsiteX10" fmla="*/ 744372 w 1485172"/>
                <a:gd name="connsiteY10" fmla="*/ 565812 h 565812"/>
                <a:gd name="connsiteX11" fmla="*/ 244306 w 1485172"/>
                <a:gd name="connsiteY11" fmla="*/ 565812 h 565812"/>
                <a:gd name="connsiteX12" fmla="*/ 244306 w 1485172"/>
                <a:gd name="connsiteY12" fmla="*/ 565812 h 565812"/>
                <a:gd name="connsiteX13" fmla="*/ 243666 w 1485172"/>
                <a:gd name="connsiteY13" fmla="*/ 323852 h 565812"/>
                <a:gd name="connsiteX14" fmla="*/ 24241 w 1485172"/>
                <a:gd name="connsiteY14" fmla="*/ 323852 h 565812"/>
                <a:gd name="connsiteX15" fmla="*/ 98218 w 1485172"/>
                <a:gd name="connsiteY15" fmla="*/ 244770 h 565812"/>
                <a:gd name="connsiteX16" fmla="*/ 244306 w 1485172"/>
                <a:gd name="connsiteY16" fmla="*/ 149092 h 565812"/>
                <a:gd name="connsiteX17" fmla="*/ 327652 w 1485172"/>
                <a:gd name="connsiteY17" fmla="*/ 65746 h 565812"/>
                <a:gd name="connsiteX0" fmla="*/ 482858 w 1640378"/>
                <a:gd name="connsiteY0" fmla="*/ 65746 h 565812"/>
                <a:gd name="connsiteX1" fmla="*/ 816232 w 1640378"/>
                <a:gd name="connsiteY1" fmla="*/ 65746 h 565812"/>
                <a:gd name="connsiteX2" fmla="*/ 899578 w 1640378"/>
                <a:gd name="connsiteY2" fmla="*/ 149092 h 565812"/>
                <a:gd name="connsiteX3" fmla="*/ 1052477 w 1640378"/>
                <a:gd name="connsiteY3" fmla="*/ 0 h 565812"/>
                <a:gd name="connsiteX4" fmla="*/ 1612054 w 1640378"/>
                <a:gd name="connsiteY4" fmla="*/ 79389 h 565812"/>
                <a:gd name="connsiteX5" fmla="*/ 1576892 w 1640378"/>
                <a:gd name="connsiteY5" fmla="*/ 212426 h 565812"/>
                <a:gd name="connsiteX6" fmla="*/ 1605372 w 1640378"/>
                <a:gd name="connsiteY6" fmla="*/ 124738 h 565812"/>
                <a:gd name="connsiteX7" fmla="*/ 1584843 w 1640378"/>
                <a:gd name="connsiteY7" fmla="*/ 287840 h 565812"/>
                <a:gd name="connsiteX8" fmla="*/ 1640378 w 1640378"/>
                <a:gd name="connsiteY8" fmla="*/ 351350 h 565812"/>
                <a:gd name="connsiteX9" fmla="*/ 899578 w 1640378"/>
                <a:gd name="connsiteY9" fmla="*/ 565812 h 565812"/>
                <a:gd name="connsiteX10" fmla="*/ 899578 w 1640378"/>
                <a:gd name="connsiteY10" fmla="*/ 565812 h 565812"/>
                <a:gd name="connsiteX11" fmla="*/ 399512 w 1640378"/>
                <a:gd name="connsiteY11" fmla="*/ 565812 h 565812"/>
                <a:gd name="connsiteX12" fmla="*/ 399512 w 1640378"/>
                <a:gd name="connsiteY12" fmla="*/ 565812 h 565812"/>
                <a:gd name="connsiteX13" fmla="*/ 398872 w 1640378"/>
                <a:gd name="connsiteY13" fmla="*/ 323852 h 565812"/>
                <a:gd name="connsiteX14" fmla="*/ 36571 w 1640378"/>
                <a:gd name="connsiteY14" fmla="*/ 395266 h 565812"/>
                <a:gd name="connsiteX15" fmla="*/ 179447 w 1640378"/>
                <a:gd name="connsiteY15" fmla="*/ 323852 h 565812"/>
                <a:gd name="connsiteX16" fmla="*/ 253424 w 1640378"/>
                <a:gd name="connsiteY16" fmla="*/ 244770 h 565812"/>
                <a:gd name="connsiteX17" fmla="*/ 399512 w 1640378"/>
                <a:gd name="connsiteY17" fmla="*/ 149092 h 565812"/>
                <a:gd name="connsiteX18" fmla="*/ 482858 w 1640378"/>
                <a:gd name="connsiteY18" fmla="*/ 65746 h 565812"/>
                <a:gd name="connsiteX0" fmla="*/ 513599 w 1671119"/>
                <a:gd name="connsiteY0" fmla="*/ 65746 h 565812"/>
                <a:gd name="connsiteX1" fmla="*/ 846973 w 1671119"/>
                <a:gd name="connsiteY1" fmla="*/ 65746 h 565812"/>
                <a:gd name="connsiteX2" fmla="*/ 930319 w 1671119"/>
                <a:gd name="connsiteY2" fmla="*/ 149092 h 565812"/>
                <a:gd name="connsiteX3" fmla="*/ 1083218 w 1671119"/>
                <a:gd name="connsiteY3" fmla="*/ 0 h 565812"/>
                <a:gd name="connsiteX4" fmla="*/ 1642795 w 1671119"/>
                <a:gd name="connsiteY4" fmla="*/ 79389 h 565812"/>
                <a:gd name="connsiteX5" fmla="*/ 1607633 w 1671119"/>
                <a:gd name="connsiteY5" fmla="*/ 212426 h 565812"/>
                <a:gd name="connsiteX6" fmla="*/ 1636113 w 1671119"/>
                <a:gd name="connsiteY6" fmla="*/ 124738 h 565812"/>
                <a:gd name="connsiteX7" fmla="*/ 1615584 w 1671119"/>
                <a:gd name="connsiteY7" fmla="*/ 287840 h 565812"/>
                <a:gd name="connsiteX8" fmla="*/ 1671119 w 1671119"/>
                <a:gd name="connsiteY8" fmla="*/ 351350 h 565812"/>
                <a:gd name="connsiteX9" fmla="*/ 930319 w 1671119"/>
                <a:gd name="connsiteY9" fmla="*/ 565812 h 565812"/>
                <a:gd name="connsiteX10" fmla="*/ 930319 w 1671119"/>
                <a:gd name="connsiteY10" fmla="*/ 565812 h 565812"/>
                <a:gd name="connsiteX11" fmla="*/ 430253 w 1671119"/>
                <a:gd name="connsiteY11" fmla="*/ 565812 h 565812"/>
                <a:gd name="connsiteX12" fmla="*/ 430253 w 1671119"/>
                <a:gd name="connsiteY12" fmla="*/ 565812 h 565812"/>
                <a:gd name="connsiteX13" fmla="*/ 953 w 1671119"/>
                <a:gd name="connsiteY13" fmla="*/ 466704 h 565812"/>
                <a:gd name="connsiteX14" fmla="*/ 67312 w 1671119"/>
                <a:gd name="connsiteY14" fmla="*/ 395266 h 565812"/>
                <a:gd name="connsiteX15" fmla="*/ 210188 w 1671119"/>
                <a:gd name="connsiteY15" fmla="*/ 323852 h 565812"/>
                <a:gd name="connsiteX16" fmla="*/ 284165 w 1671119"/>
                <a:gd name="connsiteY16" fmla="*/ 244770 h 565812"/>
                <a:gd name="connsiteX17" fmla="*/ 430253 w 1671119"/>
                <a:gd name="connsiteY17" fmla="*/ 149092 h 565812"/>
                <a:gd name="connsiteX18" fmla="*/ 513599 w 1671119"/>
                <a:gd name="connsiteY18" fmla="*/ 65746 h 565812"/>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637226"/>
                <a:gd name="connsiteX1" fmla="*/ 846973 w 1671119"/>
                <a:gd name="connsiteY1" fmla="*/ 65746 h 637226"/>
                <a:gd name="connsiteX2" fmla="*/ 930319 w 1671119"/>
                <a:gd name="connsiteY2" fmla="*/ 149092 h 637226"/>
                <a:gd name="connsiteX3" fmla="*/ 1083218 w 1671119"/>
                <a:gd name="connsiteY3" fmla="*/ 0 h 637226"/>
                <a:gd name="connsiteX4" fmla="*/ 1642795 w 1671119"/>
                <a:gd name="connsiteY4" fmla="*/ 79389 h 637226"/>
                <a:gd name="connsiteX5" fmla="*/ 1607633 w 1671119"/>
                <a:gd name="connsiteY5" fmla="*/ 212426 h 637226"/>
                <a:gd name="connsiteX6" fmla="*/ 1636113 w 1671119"/>
                <a:gd name="connsiteY6" fmla="*/ 124738 h 637226"/>
                <a:gd name="connsiteX7" fmla="*/ 1615584 w 1671119"/>
                <a:gd name="connsiteY7" fmla="*/ 287840 h 637226"/>
                <a:gd name="connsiteX8" fmla="*/ 1671119 w 1671119"/>
                <a:gd name="connsiteY8" fmla="*/ 351350 h 637226"/>
                <a:gd name="connsiteX9" fmla="*/ 930319 w 1671119"/>
                <a:gd name="connsiteY9" fmla="*/ 565812 h 637226"/>
                <a:gd name="connsiteX10" fmla="*/ 930319 w 1671119"/>
                <a:gd name="connsiteY10" fmla="*/ 565812 h 637226"/>
                <a:gd name="connsiteX11" fmla="*/ 430253 w 1671119"/>
                <a:gd name="connsiteY11" fmla="*/ 565812 h 637226"/>
                <a:gd name="connsiteX12" fmla="*/ 215907 w 1671119"/>
                <a:gd name="connsiteY12" fmla="*/ 637226 h 637226"/>
                <a:gd name="connsiteX13" fmla="*/ 953 w 1671119"/>
                <a:gd name="connsiteY13" fmla="*/ 466704 h 637226"/>
                <a:gd name="connsiteX14" fmla="*/ 67312 w 1671119"/>
                <a:gd name="connsiteY14" fmla="*/ 395266 h 637226"/>
                <a:gd name="connsiteX15" fmla="*/ 210188 w 1671119"/>
                <a:gd name="connsiteY15" fmla="*/ 323852 h 637226"/>
                <a:gd name="connsiteX16" fmla="*/ 284165 w 1671119"/>
                <a:gd name="connsiteY16" fmla="*/ 244770 h 637226"/>
                <a:gd name="connsiteX17" fmla="*/ 430253 w 1671119"/>
                <a:gd name="connsiteY17" fmla="*/ 149092 h 637226"/>
                <a:gd name="connsiteX18" fmla="*/ 513599 w 1671119"/>
                <a:gd name="connsiteY18" fmla="*/ 65746 h 637226"/>
                <a:gd name="connsiteX0" fmla="*/ 513599 w 1671119"/>
                <a:gd name="connsiteY0" fmla="*/ 65746 h 708664"/>
                <a:gd name="connsiteX1" fmla="*/ 846973 w 1671119"/>
                <a:gd name="connsiteY1" fmla="*/ 65746 h 708664"/>
                <a:gd name="connsiteX2" fmla="*/ 930319 w 1671119"/>
                <a:gd name="connsiteY2" fmla="*/ 149092 h 708664"/>
                <a:gd name="connsiteX3" fmla="*/ 1083218 w 1671119"/>
                <a:gd name="connsiteY3" fmla="*/ 0 h 708664"/>
                <a:gd name="connsiteX4" fmla="*/ 1642795 w 1671119"/>
                <a:gd name="connsiteY4" fmla="*/ 79389 h 708664"/>
                <a:gd name="connsiteX5" fmla="*/ 1607633 w 1671119"/>
                <a:gd name="connsiteY5" fmla="*/ 212426 h 708664"/>
                <a:gd name="connsiteX6" fmla="*/ 1636113 w 1671119"/>
                <a:gd name="connsiteY6" fmla="*/ 124738 h 708664"/>
                <a:gd name="connsiteX7" fmla="*/ 1615584 w 1671119"/>
                <a:gd name="connsiteY7" fmla="*/ 287840 h 708664"/>
                <a:gd name="connsiteX8" fmla="*/ 1671119 w 1671119"/>
                <a:gd name="connsiteY8" fmla="*/ 351350 h 708664"/>
                <a:gd name="connsiteX9" fmla="*/ 930319 w 1671119"/>
                <a:gd name="connsiteY9" fmla="*/ 565812 h 708664"/>
                <a:gd name="connsiteX10" fmla="*/ 930319 w 1671119"/>
                <a:gd name="connsiteY10" fmla="*/ 565812 h 708664"/>
                <a:gd name="connsiteX11" fmla="*/ 430253 w 1671119"/>
                <a:gd name="connsiteY11" fmla="*/ 708664 h 708664"/>
                <a:gd name="connsiteX12" fmla="*/ 215907 w 1671119"/>
                <a:gd name="connsiteY12" fmla="*/ 637226 h 708664"/>
                <a:gd name="connsiteX13" fmla="*/ 953 w 1671119"/>
                <a:gd name="connsiteY13" fmla="*/ 466704 h 708664"/>
                <a:gd name="connsiteX14" fmla="*/ 67312 w 1671119"/>
                <a:gd name="connsiteY14" fmla="*/ 395266 h 708664"/>
                <a:gd name="connsiteX15" fmla="*/ 210188 w 1671119"/>
                <a:gd name="connsiteY15" fmla="*/ 323852 h 708664"/>
                <a:gd name="connsiteX16" fmla="*/ 284165 w 1671119"/>
                <a:gd name="connsiteY16" fmla="*/ 244770 h 708664"/>
                <a:gd name="connsiteX17" fmla="*/ 430253 w 1671119"/>
                <a:gd name="connsiteY17" fmla="*/ 149092 h 708664"/>
                <a:gd name="connsiteX18" fmla="*/ 513599 w 1671119"/>
                <a:gd name="connsiteY18" fmla="*/ 65746 h 708664"/>
                <a:gd name="connsiteX0" fmla="*/ 513599 w 1671119"/>
                <a:gd name="connsiteY0" fmla="*/ 65746 h 780102"/>
                <a:gd name="connsiteX1" fmla="*/ 846973 w 1671119"/>
                <a:gd name="connsiteY1" fmla="*/ 65746 h 780102"/>
                <a:gd name="connsiteX2" fmla="*/ 930319 w 1671119"/>
                <a:gd name="connsiteY2" fmla="*/ 149092 h 780102"/>
                <a:gd name="connsiteX3" fmla="*/ 1083218 w 1671119"/>
                <a:gd name="connsiteY3" fmla="*/ 0 h 780102"/>
                <a:gd name="connsiteX4" fmla="*/ 1642795 w 1671119"/>
                <a:gd name="connsiteY4" fmla="*/ 79389 h 780102"/>
                <a:gd name="connsiteX5" fmla="*/ 1607633 w 1671119"/>
                <a:gd name="connsiteY5" fmla="*/ 212426 h 780102"/>
                <a:gd name="connsiteX6" fmla="*/ 1636113 w 1671119"/>
                <a:gd name="connsiteY6" fmla="*/ 124738 h 780102"/>
                <a:gd name="connsiteX7" fmla="*/ 1615584 w 1671119"/>
                <a:gd name="connsiteY7" fmla="*/ 287840 h 780102"/>
                <a:gd name="connsiteX8" fmla="*/ 1671119 w 1671119"/>
                <a:gd name="connsiteY8" fmla="*/ 351350 h 780102"/>
                <a:gd name="connsiteX9" fmla="*/ 930319 w 1671119"/>
                <a:gd name="connsiteY9" fmla="*/ 565812 h 780102"/>
                <a:gd name="connsiteX10" fmla="*/ 715973 w 1671119"/>
                <a:gd name="connsiteY10" fmla="*/ 780102 h 780102"/>
                <a:gd name="connsiteX11" fmla="*/ 430253 w 1671119"/>
                <a:gd name="connsiteY11" fmla="*/ 708664 h 780102"/>
                <a:gd name="connsiteX12" fmla="*/ 215907 w 1671119"/>
                <a:gd name="connsiteY12" fmla="*/ 637226 h 780102"/>
                <a:gd name="connsiteX13" fmla="*/ 953 w 1671119"/>
                <a:gd name="connsiteY13" fmla="*/ 466704 h 780102"/>
                <a:gd name="connsiteX14" fmla="*/ 67312 w 1671119"/>
                <a:gd name="connsiteY14" fmla="*/ 395266 h 780102"/>
                <a:gd name="connsiteX15" fmla="*/ 210188 w 1671119"/>
                <a:gd name="connsiteY15" fmla="*/ 323852 h 780102"/>
                <a:gd name="connsiteX16" fmla="*/ 284165 w 1671119"/>
                <a:gd name="connsiteY16" fmla="*/ 244770 h 780102"/>
                <a:gd name="connsiteX17" fmla="*/ 430253 w 1671119"/>
                <a:gd name="connsiteY17" fmla="*/ 149092 h 780102"/>
                <a:gd name="connsiteX18" fmla="*/ 513599 w 1671119"/>
                <a:gd name="connsiteY18" fmla="*/ 65746 h 780102"/>
                <a:gd name="connsiteX0" fmla="*/ 513599 w 1671119"/>
                <a:gd name="connsiteY0" fmla="*/ 65746 h 851540"/>
                <a:gd name="connsiteX1" fmla="*/ 846973 w 1671119"/>
                <a:gd name="connsiteY1" fmla="*/ 65746 h 851540"/>
                <a:gd name="connsiteX2" fmla="*/ 930319 w 1671119"/>
                <a:gd name="connsiteY2" fmla="*/ 149092 h 851540"/>
                <a:gd name="connsiteX3" fmla="*/ 1083218 w 1671119"/>
                <a:gd name="connsiteY3" fmla="*/ 0 h 851540"/>
                <a:gd name="connsiteX4" fmla="*/ 1642795 w 1671119"/>
                <a:gd name="connsiteY4" fmla="*/ 79389 h 851540"/>
                <a:gd name="connsiteX5" fmla="*/ 1607633 w 1671119"/>
                <a:gd name="connsiteY5" fmla="*/ 212426 h 851540"/>
                <a:gd name="connsiteX6" fmla="*/ 1636113 w 1671119"/>
                <a:gd name="connsiteY6" fmla="*/ 124738 h 851540"/>
                <a:gd name="connsiteX7" fmla="*/ 1615584 w 1671119"/>
                <a:gd name="connsiteY7" fmla="*/ 287840 h 851540"/>
                <a:gd name="connsiteX8" fmla="*/ 1671119 w 1671119"/>
                <a:gd name="connsiteY8" fmla="*/ 351350 h 851540"/>
                <a:gd name="connsiteX9" fmla="*/ 930287 w 1671119"/>
                <a:gd name="connsiteY9" fmla="*/ 851540 h 851540"/>
                <a:gd name="connsiteX10" fmla="*/ 715973 w 1671119"/>
                <a:gd name="connsiteY10" fmla="*/ 780102 h 851540"/>
                <a:gd name="connsiteX11" fmla="*/ 430253 w 1671119"/>
                <a:gd name="connsiteY11" fmla="*/ 708664 h 851540"/>
                <a:gd name="connsiteX12" fmla="*/ 215907 w 1671119"/>
                <a:gd name="connsiteY12" fmla="*/ 637226 h 851540"/>
                <a:gd name="connsiteX13" fmla="*/ 953 w 1671119"/>
                <a:gd name="connsiteY13" fmla="*/ 466704 h 851540"/>
                <a:gd name="connsiteX14" fmla="*/ 67312 w 1671119"/>
                <a:gd name="connsiteY14" fmla="*/ 395266 h 851540"/>
                <a:gd name="connsiteX15" fmla="*/ 210188 w 1671119"/>
                <a:gd name="connsiteY15" fmla="*/ 323852 h 851540"/>
                <a:gd name="connsiteX16" fmla="*/ 284165 w 1671119"/>
                <a:gd name="connsiteY16" fmla="*/ 244770 h 851540"/>
                <a:gd name="connsiteX17" fmla="*/ 430253 w 1671119"/>
                <a:gd name="connsiteY17" fmla="*/ 149092 h 851540"/>
                <a:gd name="connsiteX18" fmla="*/ 513599 w 1671119"/>
                <a:gd name="connsiteY18" fmla="*/ 65746 h 851540"/>
                <a:gd name="connsiteX0" fmla="*/ 513599 w 1671119"/>
                <a:gd name="connsiteY0" fmla="*/ 65746 h 851540"/>
                <a:gd name="connsiteX1" fmla="*/ 846973 w 1671119"/>
                <a:gd name="connsiteY1" fmla="*/ 65746 h 851540"/>
                <a:gd name="connsiteX2" fmla="*/ 930319 w 1671119"/>
                <a:gd name="connsiteY2" fmla="*/ 149092 h 851540"/>
                <a:gd name="connsiteX3" fmla="*/ 1083218 w 1671119"/>
                <a:gd name="connsiteY3" fmla="*/ 0 h 851540"/>
                <a:gd name="connsiteX4" fmla="*/ 1642795 w 1671119"/>
                <a:gd name="connsiteY4" fmla="*/ 79389 h 851540"/>
                <a:gd name="connsiteX5" fmla="*/ 1607633 w 1671119"/>
                <a:gd name="connsiteY5" fmla="*/ 212426 h 851540"/>
                <a:gd name="connsiteX6" fmla="*/ 1636113 w 1671119"/>
                <a:gd name="connsiteY6" fmla="*/ 124738 h 851540"/>
                <a:gd name="connsiteX7" fmla="*/ 1615584 w 1671119"/>
                <a:gd name="connsiteY7" fmla="*/ 287840 h 851540"/>
                <a:gd name="connsiteX8" fmla="*/ 1671119 w 1671119"/>
                <a:gd name="connsiteY8" fmla="*/ 351350 h 851540"/>
                <a:gd name="connsiteX9" fmla="*/ 930287 w 1671119"/>
                <a:gd name="connsiteY9" fmla="*/ 851540 h 851540"/>
                <a:gd name="connsiteX10" fmla="*/ 715973 w 1671119"/>
                <a:gd name="connsiteY10" fmla="*/ 780102 h 851540"/>
                <a:gd name="connsiteX11" fmla="*/ 430253 w 1671119"/>
                <a:gd name="connsiteY11" fmla="*/ 708664 h 851540"/>
                <a:gd name="connsiteX12" fmla="*/ 215907 w 1671119"/>
                <a:gd name="connsiteY12" fmla="*/ 637226 h 851540"/>
                <a:gd name="connsiteX13" fmla="*/ 953 w 1671119"/>
                <a:gd name="connsiteY13" fmla="*/ 466704 h 851540"/>
                <a:gd name="connsiteX14" fmla="*/ 67312 w 1671119"/>
                <a:gd name="connsiteY14" fmla="*/ 395266 h 851540"/>
                <a:gd name="connsiteX15" fmla="*/ 210188 w 1671119"/>
                <a:gd name="connsiteY15" fmla="*/ 323852 h 851540"/>
                <a:gd name="connsiteX16" fmla="*/ 284165 w 1671119"/>
                <a:gd name="connsiteY16" fmla="*/ 244770 h 851540"/>
                <a:gd name="connsiteX17" fmla="*/ 430253 w 1671119"/>
                <a:gd name="connsiteY17" fmla="*/ 149092 h 851540"/>
                <a:gd name="connsiteX18" fmla="*/ 513599 w 1671119"/>
                <a:gd name="connsiteY18" fmla="*/ 65746 h 851540"/>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287840 h 875246"/>
                <a:gd name="connsiteX8" fmla="*/ 1242459 w 1642795"/>
                <a:gd name="connsiteY8" fmla="*/ 708516 h 875246"/>
                <a:gd name="connsiteX9" fmla="*/ 930287 w 1642795"/>
                <a:gd name="connsiteY9" fmla="*/ 851540 h 875246"/>
                <a:gd name="connsiteX10" fmla="*/ 715973 w 1642795"/>
                <a:gd name="connsiteY10" fmla="*/ 780102 h 875246"/>
                <a:gd name="connsiteX11" fmla="*/ 430253 w 1642795"/>
                <a:gd name="connsiteY11" fmla="*/ 708664 h 875246"/>
                <a:gd name="connsiteX12" fmla="*/ 215907 w 1642795"/>
                <a:gd name="connsiteY12" fmla="*/ 637226 h 875246"/>
                <a:gd name="connsiteX13" fmla="*/ 953 w 1642795"/>
                <a:gd name="connsiteY13" fmla="*/ 466704 h 875246"/>
                <a:gd name="connsiteX14" fmla="*/ 67312 w 1642795"/>
                <a:gd name="connsiteY14" fmla="*/ 395266 h 875246"/>
                <a:gd name="connsiteX15" fmla="*/ 210188 w 1642795"/>
                <a:gd name="connsiteY15" fmla="*/ 323852 h 875246"/>
                <a:gd name="connsiteX16" fmla="*/ 284165 w 1642795"/>
                <a:gd name="connsiteY16" fmla="*/ 244770 h 875246"/>
                <a:gd name="connsiteX17" fmla="*/ 430253 w 1642795"/>
                <a:gd name="connsiteY17" fmla="*/ 149092 h 875246"/>
                <a:gd name="connsiteX18" fmla="*/ 513599 w 1642795"/>
                <a:gd name="connsiteY18"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287840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33 w 1642795"/>
                <a:gd name="connsiteY5" fmla="*/ 212426 h 875246"/>
                <a:gd name="connsiteX6" fmla="*/ 1636113 w 1642795"/>
                <a:gd name="connsiteY6" fmla="*/ 124738 h 875246"/>
                <a:gd name="connsiteX7" fmla="*/ 1615584 w 1642795"/>
                <a:gd name="connsiteY7" fmla="*/ 359254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642795"/>
                <a:gd name="connsiteY0" fmla="*/ 65746 h 875246"/>
                <a:gd name="connsiteX1" fmla="*/ 846973 w 1642795"/>
                <a:gd name="connsiteY1" fmla="*/ 65746 h 875246"/>
                <a:gd name="connsiteX2" fmla="*/ 930319 w 1642795"/>
                <a:gd name="connsiteY2" fmla="*/ 149092 h 875246"/>
                <a:gd name="connsiteX3" fmla="*/ 1083218 w 1642795"/>
                <a:gd name="connsiteY3" fmla="*/ 0 h 875246"/>
                <a:gd name="connsiteX4" fmla="*/ 1642795 w 1642795"/>
                <a:gd name="connsiteY4" fmla="*/ 79389 h 875246"/>
                <a:gd name="connsiteX5" fmla="*/ 1607601 w 1642795"/>
                <a:gd name="connsiteY5" fmla="*/ 212426 h 875246"/>
                <a:gd name="connsiteX6" fmla="*/ 1636113 w 1642795"/>
                <a:gd name="connsiteY6" fmla="*/ 124738 h 875246"/>
                <a:gd name="connsiteX7" fmla="*/ 1615584 w 1642795"/>
                <a:gd name="connsiteY7" fmla="*/ 359254 h 875246"/>
                <a:gd name="connsiteX8" fmla="*/ 1545238 w 1642795"/>
                <a:gd name="connsiteY8" fmla="*/ 507662 h 875246"/>
                <a:gd name="connsiteX9" fmla="*/ 1242459 w 1642795"/>
                <a:gd name="connsiteY9" fmla="*/ 708516 h 875246"/>
                <a:gd name="connsiteX10" fmla="*/ 930287 w 1642795"/>
                <a:gd name="connsiteY10" fmla="*/ 851540 h 875246"/>
                <a:gd name="connsiteX11" fmla="*/ 715973 w 1642795"/>
                <a:gd name="connsiteY11" fmla="*/ 780102 h 875246"/>
                <a:gd name="connsiteX12" fmla="*/ 430253 w 1642795"/>
                <a:gd name="connsiteY12" fmla="*/ 708664 h 875246"/>
                <a:gd name="connsiteX13" fmla="*/ 215907 w 1642795"/>
                <a:gd name="connsiteY13" fmla="*/ 637226 h 875246"/>
                <a:gd name="connsiteX14" fmla="*/ 953 w 1642795"/>
                <a:gd name="connsiteY14" fmla="*/ 466704 h 875246"/>
                <a:gd name="connsiteX15" fmla="*/ 67312 w 1642795"/>
                <a:gd name="connsiteY15" fmla="*/ 395266 h 875246"/>
                <a:gd name="connsiteX16" fmla="*/ 210188 w 1642795"/>
                <a:gd name="connsiteY16" fmla="*/ 323852 h 875246"/>
                <a:gd name="connsiteX17" fmla="*/ 284165 w 1642795"/>
                <a:gd name="connsiteY17" fmla="*/ 244770 h 875246"/>
                <a:gd name="connsiteX18" fmla="*/ 430253 w 1642795"/>
                <a:gd name="connsiteY18" fmla="*/ 149092 h 875246"/>
                <a:gd name="connsiteX19" fmla="*/ 513599 w 1642795"/>
                <a:gd name="connsiteY19"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24738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4944"/>
                <a:gd name="connsiteY0" fmla="*/ 65746 h 875246"/>
                <a:gd name="connsiteX1" fmla="*/ 846973 w 1734944"/>
                <a:gd name="connsiteY1" fmla="*/ 65746 h 875246"/>
                <a:gd name="connsiteX2" fmla="*/ 930319 w 1734944"/>
                <a:gd name="connsiteY2" fmla="*/ 149092 h 875246"/>
                <a:gd name="connsiteX3" fmla="*/ 1083218 w 1734944"/>
                <a:gd name="connsiteY3" fmla="*/ 0 h 875246"/>
                <a:gd name="connsiteX4" fmla="*/ 1642795 w 1734944"/>
                <a:gd name="connsiteY4" fmla="*/ 79389 h 875246"/>
                <a:gd name="connsiteX5" fmla="*/ 1636113 w 1734944"/>
                <a:gd name="connsiteY5" fmla="*/ 196152 h 875246"/>
                <a:gd name="connsiteX6" fmla="*/ 1615584 w 1734944"/>
                <a:gd name="connsiteY6" fmla="*/ 359254 h 875246"/>
                <a:gd name="connsiteX7" fmla="*/ 1545238 w 1734944"/>
                <a:gd name="connsiteY7" fmla="*/ 507662 h 875246"/>
                <a:gd name="connsiteX8" fmla="*/ 1242459 w 1734944"/>
                <a:gd name="connsiteY8" fmla="*/ 708516 h 875246"/>
                <a:gd name="connsiteX9" fmla="*/ 930287 w 1734944"/>
                <a:gd name="connsiteY9" fmla="*/ 851540 h 875246"/>
                <a:gd name="connsiteX10" fmla="*/ 715973 w 1734944"/>
                <a:gd name="connsiteY10" fmla="*/ 780102 h 875246"/>
                <a:gd name="connsiteX11" fmla="*/ 430253 w 1734944"/>
                <a:gd name="connsiteY11" fmla="*/ 708664 h 875246"/>
                <a:gd name="connsiteX12" fmla="*/ 215907 w 1734944"/>
                <a:gd name="connsiteY12" fmla="*/ 637226 h 875246"/>
                <a:gd name="connsiteX13" fmla="*/ 953 w 1734944"/>
                <a:gd name="connsiteY13" fmla="*/ 466704 h 875246"/>
                <a:gd name="connsiteX14" fmla="*/ 67312 w 1734944"/>
                <a:gd name="connsiteY14" fmla="*/ 395266 h 875246"/>
                <a:gd name="connsiteX15" fmla="*/ 210188 w 1734944"/>
                <a:gd name="connsiteY15" fmla="*/ 323852 h 875246"/>
                <a:gd name="connsiteX16" fmla="*/ 284165 w 1734944"/>
                <a:gd name="connsiteY16" fmla="*/ 244770 h 875246"/>
                <a:gd name="connsiteX17" fmla="*/ 430253 w 1734944"/>
                <a:gd name="connsiteY17" fmla="*/ 149092 h 875246"/>
                <a:gd name="connsiteX18" fmla="*/ 513599 w 1734944"/>
                <a:gd name="connsiteY18" fmla="*/ 65746 h 875246"/>
                <a:gd name="connsiteX0" fmla="*/ 513599 w 1731523"/>
                <a:gd name="connsiteY0" fmla="*/ 65746 h 875246"/>
                <a:gd name="connsiteX1" fmla="*/ 846973 w 1731523"/>
                <a:gd name="connsiteY1" fmla="*/ 65746 h 875246"/>
                <a:gd name="connsiteX2" fmla="*/ 930319 w 1731523"/>
                <a:gd name="connsiteY2" fmla="*/ 149092 h 875246"/>
                <a:gd name="connsiteX3" fmla="*/ 1083218 w 1731523"/>
                <a:gd name="connsiteY3" fmla="*/ 0 h 875246"/>
                <a:gd name="connsiteX4" fmla="*/ 1642795 w 1731523"/>
                <a:gd name="connsiteY4" fmla="*/ 79389 h 875246"/>
                <a:gd name="connsiteX5" fmla="*/ 1615584 w 1731523"/>
                <a:gd name="connsiteY5" fmla="*/ 359254 h 875246"/>
                <a:gd name="connsiteX6" fmla="*/ 1545238 w 1731523"/>
                <a:gd name="connsiteY6" fmla="*/ 507662 h 875246"/>
                <a:gd name="connsiteX7" fmla="*/ 1242459 w 1731523"/>
                <a:gd name="connsiteY7" fmla="*/ 708516 h 875246"/>
                <a:gd name="connsiteX8" fmla="*/ 930287 w 1731523"/>
                <a:gd name="connsiteY8" fmla="*/ 851540 h 875246"/>
                <a:gd name="connsiteX9" fmla="*/ 715973 w 1731523"/>
                <a:gd name="connsiteY9" fmla="*/ 780102 h 875246"/>
                <a:gd name="connsiteX10" fmla="*/ 430253 w 1731523"/>
                <a:gd name="connsiteY10" fmla="*/ 708664 h 875246"/>
                <a:gd name="connsiteX11" fmla="*/ 215907 w 1731523"/>
                <a:gd name="connsiteY11" fmla="*/ 637226 h 875246"/>
                <a:gd name="connsiteX12" fmla="*/ 953 w 1731523"/>
                <a:gd name="connsiteY12" fmla="*/ 466704 h 875246"/>
                <a:gd name="connsiteX13" fmla="*/ 67312 w 1731523"/>
                <a:gd name="connsiteY13" fmla="*/ 395266 h 875246"/>
                <a:gd name="connsiteX14" fmla="*/ 210188 w 1731523"/>
                <a:gd name="connsiteY14" fmla="*/ 323852 h 875246"/>
                <a:gd name="connsiteX15" fmla="*/ 284165 w 1731523"/>
                <a:gd name="connsiteY15" fmla="*/ 244770 h 875246"/>
                <a:gd name="connsiteX16" fmla="*/ 430253 w 1731523"/>
                <a:gd name="connsiteY16" fmla="*/ 149092 h 875246"/>
                <a:gd name="connsiteX17" fmla="*/ 513599 w 1731523"/>
                <a:gd name="connsiteY17" fmla="*/ 65746 h 875246"/>
                <a:gd name="connsiteX0" fmla="*/ 513599 w 1731523"/>
                <a:gd name="connsiteY0" fmla="*/ 139112 h 948612"/>
                <a:gd name="connsiteX1" fmla="*/ 846973 w 1731523"/>
                <a:gd name="connsiteY1" fmla="*/ 139112 h 948612"/>
                <a:gd name="connsiteX2" fmla="*/ 930319 w 1731523"/>
                <a:gd name="connsiteY2" fmla="*/ 222458 h 948612"/>
                <a:gd name="connsiteX3" fmla="*/ 933448 w 1731523"/>
                <a:gd name="connsiteY3" fmla="*/ 0 h 948612"/>
                <a:gd name="connsiteX4" fmla="*/ 1083218 w 1731523"/>
                <a:gd name="connsiteY4" fmla="*/ 73366 h 948612"/>
                <a:gd name="connsiteX5" fmla="*/ 1642795 w 1731523"/>
                <a:gd name="connsiteY5" fmla="*/ 152755 h 948612"/>
                <a:gd name="connsiteX6" fmla="*/ 1615584 w 1731523"/>
                <a:gd name="connsiteY6" fmla="*/ 432620 h 948612"/>
                <a:gd name="connsiteX7" fmla="*/ 1545238 w 1731523"/>
                <a:gd name="connsiteY7" fmla="*/ 581028 h 948612"/>
                <a:gd name="connsiteX8" fmla="*/ 1242459 w 1731523"/>
                <a:gd name="connsiteY8" fmla="*/ 781882 h 948612"/>
                <a:gd name="connsiteX9" fmla="*/ 930287 w 1731523"/>
                <a:gd name="connsiteY9" fmla="*/ 924906 h 948612"/>
                <a:gd name="connsiteX10" fmla="*/ 715973 w 1731523"/>
                <a:gd name="connsiteY10" fmla="*/ 853468 h 948612"/>
                <a:gd name="connsiteX11" fmla="*/ 430253 w 1731523"/>
                <a:gd name="connsiteY11" fmla="*/ 782030 h 948612"/>
                <a:gd name="connsiteX12" fmla="*/ 215907 w 1731523"/>
                <a:gd name="connsiteY12" fmla="*/ 710592 h 948612"/>
                <a:gd name="connsiteX13" fmla="*/ 953 w 1731523"/>
                <a:gd name="connsiteY13" fmla="*/ 540070 h 948612"/>
                <a:gd name="connsiteX14" fmla="*/ 67312 w 1731523"/>
                <a:gd name="connsiteY14" fmla="*/ 468632 h 948612"/>
                <a:gd name="connsiteX15" fmla="*/ 210188 w 1731523"/>
                <a:gd name="connsiteY15" fmla="*/ 397218 h 948612"/>
                <a:gd name="connsiteX16" fmla="*/ 284165 w 1731523"/>
                <a:gd name="connsiteY16" fmla="*/ 318136 h 948612"/>
                <a:gd name="connsiteX17" fmla="*/ 430253 w 1731523"/>
                <a:gd name="connsiteY17" fmla="*/ 222458 h 948612"/>
                <a:gd name="connsiteX18" fmla="*/ 513599 w 1731523"/>
                <a:gd name="connsiteY18" fmla="*/ 139112 h 948612"/>
                <a:gd name="connsiteX0" fmla="*/ 513599 w 1731523"/>
                <a:gd name="connsiteY0" fmla="*/ 139112 h 948612"/>
                <a:gd name="connsiteX1" fmla="*/ 846973 w 1731523"/>
                <a:gd name="connsiteY1" fmla="*/ 139112 h 948612"/>
                <a:gd name="connsiteX2" fmla="*/ 930319 w 1731523"/>
                <a:gd name="connsiteY2" fmla="*/ 22245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846973 w 1731523"/>
                <a:gd name="connsiteY1" fmla="*/ 139112 h 948612"/>
                <a:gd name="connsiteX2" fmla="*/ 930319 w 1731523"/>
                <a:gd name="connsiteY2" fmla="*/ 222458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846973 w 1731523"/>
                <a:gd name="connsiteY1" fmla="*/ 139112 h 948612"/>
                <a:gd name="connsiteX2" fmla="*/ 573097 w 1731523"/>
                <a:gd name="connsiteY2" fmla="*/ 150996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846973 w 1731523"/>
                <a:gd name="connsiteY1" fmla="*/ 139112 h 948612"/>
                <a:gd name="connsiteX2" fmla="*/ 573097 w 1731523"/>
                <a:gd name="connsiteY2" fmla="*/ 150996 h 948612"/>
                <a:gd name="connsiteX3" fmla="*/ 714022 w 1731523"/>
                <a:gd name="connsiteY3" fmla="*/ 76518 h 948612"/>
                <a:gd name="connsiteX4" fmla="*/ 859438 w 1731523"/>
                <a:gd name="connsiteY4" fmla="*/ 73978 h 948612"/>
                <a:gd name="connsiteX5" fmla="*/ 933448 w 1731523"/>
                <a:gd name="connsiteY5" fmla="*/ 0 h 948612"/>
                <a:gd name="connsiteX6" fmla="*/ 1083218 w 1731523"/>
                <a:gd name="connsiteY6" fmla="*/ 73366 h 948612"/>
                <a:gd name="connsiteX7" fmla="*/ 1642795 w 1731523"/>
                <a:gd name="connsiteY7" fmla="*/ 152755 h 948612"/>
                <a:gd name="connsiteX8" fmla="*/ 1615584 w 1731523"/>
                <a:gd name="connsiteY8" fmla="*/ 432620 h 948612"/>
                <a:gd name="connsiteX9" fmla="*/ 1545238 w 1731523"/>
                <a:gd name="connsiteY9" fmla="*/ 581028 h 948612"/>
                <a:gd name="connsiteX10" fmla="*/ 1242459 w 1731523"/>
                <a:gd name="connsiteY10" fmla="*/ 781882 h 948612"/>
                <a:gd name="connsiteX11" fmla="*/ 930287 w 1731523"/>
                <a:gd name="connsiteY11" fmla="*/ 924906 h 948612"/>
                <a:gd name="connsiteX12" fmla="*/ 715973 w 1731523"/>
                <a:gd name="connsiteY12" fmla="*/ 853468 h 948612"/>
                <a:gd name="connsiteX13" fmla="*/ 430253 w 1731523"/>
                <a:gd name="connsiteY13" fmla="*/ 782030 h 948612"/>
                <a:gd name="connsiteX14" fmla="*/ 215907 w 1731523"/>
                <a:gd name="connsiteY14" fmla="*/ 710592 h 948612"/>
                <a:gd name="connsiteX15" fmla="*/ 953 w 1731523"/>
                <a:gd name="connsiteY15" fmla="*/ 540070 h 948612"/>
                <a:gd name="connsiteX16" fmla="*/ 67312 w 1731523"/>
                <a:gd name="connsiteY16" fmla="*/ 468632 h 948612"/>
                <a:gd name="connsiteX17" fmla="*/ 210188 w 1731523"/>
                <a:gd name="connsiteY17" fmla="*/ 397218 h 948612"/>
                <a:gd name="connsiteX18" fmla="*/ 284165 w 1731523"/>
                <a:gd name="connsiteY18" fmla="*/ 318136 h 948612"/>
                <a:gd name="connsiteX19" fmla="*/ 430253 w 1731523"/>
                <a:gd name="connsiteY19" fmla="*/ 222458 h 948612"/>
                <a:gd name="connsiteX20" fmla="*/ 513599 w 1731523"/>
                <a:gd name="connsiteY20"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39112 h 948612"/>
                <a:gd name="connsiteX1" fmla="*/ 573097 w 1731523"/>
                <a:gd name="connsiteY1" fmla="*/ 150996 h 948612"/>
                <a:gd name="connsiteX2" fmla="*/ 714022 w 1731523"/>
                <a:gd name="connsiteY2" fmla="*/ 76518 h 948612"/>
                <a:gd name="connsiteX3" fmla="*/ 859438 w 1731523"/>
                <a:gd name="connsiteY3" fmla="*/ 73978 h 948612"/>
                <a:gd name="connsiteX4" fmla="*/ 933448 w 1731523"/>
                <a:gd name="connsiteY4" fmla="*/ 0 h 948612"/>
                <a:gd name="connsiteX5" fmla="*/ 1083218 w 1731523"/>
                <a:gd name="connsiteY5" fmla="*/ 73366 h 948612"/>
                <a:gd name="connsiteX6" fmla="*/ 1642795 w 1731523"/>
                <a:gd name="connsiteY6" fmla="*/ 152755 h 948612"/>
                <a:gd name="connsiteX7" fmla="*/ 1615584 w 1731523"/>
                <a:gd name="connsiteY7" fmla="*/ 432620 h 948612"/>
                <a:gd name="connsiteX8" fmla="*/ 1545238 w 1731523"/>
                <a:gd name="connsiteY8" fmla="*/ 581028 h 948612"/>
                <a:gd name="connsiteX9" fmla="*/ 1242459 w 1731523"/>
                <a:gd name="connsiteY9" fmla="*/ 781882 h 948612"/>
                <a:gd name="connsiteX10" fmla="*/ 930287 w 1731523"/>
                <a:gd name="connsiteY10" fmla="*/ 924906 h 948612"/>
                <a:gd name="connsiteX11" fmla="*/ 715973 w 1731523"/>
                <a:gd name="connsiteY11" fmla="*/ 853468 h 948612"/>
                <a:gd name="connsiteX12" fmla="*/ 430253 w 1731523"/>
                <a:gd name="connsiteY12" fmla="*/ 782030 h 948612"/>
                <a:gd name="connsiteX13" fmla="*/ 215907 w 1731523"/>
                <a:gd name="connsiteY13" fmla="*/ 710592 h 948612"/>
                <a:gd name="connsiteX14" fmla="*/ 953 w 1731523"/>
                <a:gd name="connsiteY14" fmla="*/ 540070 h 948612"/>
                <a:gd name="connsiteX15" fmla="*/ 67312 w 1731523"/>
                <a:gd name="connsiteY15" fmla="*/ 468632 h 948612"/>
                <a:gd name="connsiteX16" fmla="*/ 210188 w 1731523"/>
                <a:gd name="connsiteY16" fmla="*/ 397218 h 948612"/>
                <a:gd name="connsiteX17" fmla="*/ 284165 w 1731523"/>
                <a:gd name="connsiteY17" fmla="*/ 318136 h 948612"/>
                <a:gd name="connsiteX18" fmla="*/ 430253 w 1731523"/>
                <a:gd name="connsiteY18" fmla="*/ 222458 h 948612"/>
                <a:gd name="connsiteX19" fmla="*/ 513599 w 1731523"/>
                <a:gd name="connsiteY19" fmla="*/ 139112 h 948612"/>
                <a:gd name="connsiteX0" fmla="*/ 513599 w 1731523"/>
                <a:gd name="connsiteY0" fmla="*/ 181899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181899 h 991399"/>
                <a:gd name="connsiteX0" fmla="*/ 513599 w 1731523"/>
                <a:gd name="connsiteY0" fmla="*/ 181899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181899 h 991399"/>
                <a:gd name="connsiteX0" fmla="*/ 513599 w 1731523"/>
                <a:gd name="connsiteY0" fmla="*/ 275168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45 h 991399"/>
                <a:gd name="connsiteX19" fmla="*/ 513599 w 1731523"/>
                <a:gd name="connsiteY19" fmla="*/ 275168 h 991399"/>
                <a:gd name="connsiteX0" fmla="*/ 513599 w 1731523"/>
                <a:gd name="connsiteY0" fmla="*/ 275168 h 991399"/>
                <a:gd name="connsiteX1" fmla="*/ 573097 w 1731523"/>
                <a:gd name="connsiteY1" fmla="*/ 193783 h 991399"/>
                <a:gd name="connsiteX2" fmla="*/ 714022 w 1731523"/>
                <a:gd name="connsiteY2" fmla="*/ 119305 h 991399"/>
                <a:gd name="connsiteX3" fmla="*/ 787968 w 1731523"/>
                <a:gd name="connsiteY3" fmla="*/ 45303 h 991399"/>
                <a:gd name="connsiteX4" fmla="*/ 933448 w 1731523"/>
                <a:gd name="connsiteY4" fmla="*/ 42787 h 991399"/>
                <a:gd name="connsiteX5" fmla="*/ 1083218 w 1731523"/>
                <a:gd name="connsiteY5" fmla="*/ 116153 h 991399"/>
                <a:gd name="connsiteX6" fmla="*/ 1642795 w 1731523"/>
                <a:gd name="connsiteY6" fmla="*/ 195542 h 991399"/>
                <a:gd name="connsiteX7" fmla="*/ 1615584 w 1731523"/>
                <a:gd name="connsiteY7" fmla="*/ 475407 h 991399"/>
                <a:gd name="connsiteX8" fmla="*/ 1545238 w 1731523"/>
                <a:gd name="connsiteY8" fmla="*/ 623815 h 991399"/>
                <a:gd name="connsiteX9" fmla="*/ 1242459 w 1731523"/>
                <a:gd name="connsiteY9" fmla="*/ 824669 h 991399"/>
                <a:gd name="connsiteX10" fmla="*/ 930287 w 1731523"/>
                <a:gd name="connsiteY10" fmla="*/ 967693 h 991399"/>
                <a:gd name="connsiteX11" fmla="*/ 715973 w 1731523"/>
                <a:gd name="connsiteY11" fmla="*/ 896255 h 991399"/>
                <a:gd name="connsiteX12" fmla="*/ 430253 w 1731523"/>
                <a:gd name="connsiteY12" fmla="*/ 824817 h 991399"/>
                <a:gd name="connsiteX13" fmla="*/ 215907 w 1731523"/>
                <a:gd name="connsiteY13" fmla="*/ 753379 h 991399"/>
                <a:gd name="connsiteX14" fmla="*/ 953 w 1731523"/>
                <a:gd name="connsiteY14" fmla="*/ 582857 h 991399"/>
                <a:gd name="connsiteX15" fmla="*/ 67312 w 1731523"/>
                <a:gd name="connsiteY15" fmla="*/ 511419 h 991399"/>
                <a:gd name="connsiteX16" fmla="*/ 210188 w 1731523"/>
                <a:gd name="connsiteY16" fmla="*/ 440005 h 991399"/>
                <a:gd name="connsiteX17" fmla="*/ 284165 w 1731523"/>
                <a:gd name="connsiteY17" fmla="*/ 360923 h 991399"/>
                <a:gd name="connsiteX18" fmla="*/ 430253 w 1731523"/>
                <a:gd name="connsiteY18" fmla="*/ 265213 h 991399"/>
                <a:gd name="connsiteX19" fmla="*/ 513599 w 1731523"/>
                <a:gd name="connsiteY19" fmla="*/ 275168 h 99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31523" h="991399">
                  <a:moveTo>
                    <a:pt x="513599" y="275168"/>
                  </a:moveTo>
                  <a:lnTo>
                    <a:pt x="573097" y="193783"/>
                  </a:lnTo>
                  <a:cubicBezTo>
                    <a:pt x="586663" y="207167"/>
                    <a:pt x="678210" y="144052"/>
                    <a:pt x="714022" y="119305"/>
                  </a:cubicBezTo>
                  <a:cubicBezTo>
                    <a:pt x="749834" y="94558"/>
                    <a:pt x="743933" y="11707"/>
                    <a:pt x="787968" y="45303"/>
                  </a:cubicBezTo>
                  <a:cubicBezTo>
                    <a:pt x="847227" y="0"/>
                    <a:pt x="871315" y="50312"/>
                    <a:pt x="933448" y="42787"/>
                  </a:cubicBezTo>
                  <a:lnTo>
                    <a:pt x="1083218" y="116153"/>
                  </a:lnTo>
                  <a:lnTo>
                    <a:pt x="1642795" y="195542"/>
                  </a:lnTo>
                  <a:cubicBezTo>
                    <a:pt x="1731523" y="255418"/>
                    <a:pt x="1631843" y="404028"/>
                    <a:pt x="1615584" y="475407"/>
                  </a:cubicBezTo>
                  <a:lnTo>
                    <a:pt x="1545238" y="623815"/>
                  </a:lnTo>
                  <a:lnTo>
                    <a:pt x="1242459" y="824669"/>
                  </a:lnTo>
                  <a:cubicBezTo>
                    <a:pt x="995515" y="991399"/>
                    <a:pt x="1168331" y="956535"/>
                    <a:pt x="930287" y="967693"/>
                  </a:cubicBezTo>
                  <a:lnTo>
                    <a:pt x="715973" y="896255"/>
                  </a:lnTo>
                  <a:lnTo>
                    <a:pt x="430253" y="824817"/>
                  </a:lnTo>
                  <a:lnTo>
                    <a:pt x="215907" y="753379"/>
                  </a:lnTo>
                  <a:cubicBezTo>
                    <a:pt x="64240" y="644782"/>
                    <a:pt x="1166" y="663510"/>
                    <a:pt x="953" y="582857"/>
                  </a:cubicBezTo>
                  <a:cubicBezTo>
                    <a:pt x="0" y="542530"/>
                    <a:pt x="32440" y="535228"/>
                    <a:pt x="67312" y="511419"/>
                  </a:cubicBezTo>
                  <a:cubicBezTo>
                    <a:pt x="102185" y="487610"/>
                    <a:pt x="174046" y="465088"/>
                    <a:pt x="210188" y="440005"/>
                  </a:cubicBezTo>
                  <a:cubicBezTo>
                    <a:pt x="246330" y="414922"/>
                    <a:pt x="247488" y="390055"/>
                    <a:pt x="284165" y="360923"/>
                  </a:cubicBezTo>
                  <a:cubicBezTo>
                    <a:pt x="320843" y="331791"/>
                    <a:pt x="415832" y="306961"/>
                    <a:pt x="430253" y="265213"/>
                  </a:cubicBezTo>
                  <a:lnTo>
                    <a:pt x="513599" y="275168"/>
                  </a:lnTo>
                  <a:close/>
                </a:path>
              </a:pathLst>
            </a:cu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21 - Ελεύθερη σχεδίαση"/>
            <p:cNvSpPr/>
            <p:nvPr/>
          </p:nvSpPr>
          <p:spPr>
            <a:xfrm rot="1158685">
              <a:off x="6136194" y="4284398"/>
              <a:ext cx="3209967" cy="669405"/>
            </a:xfrm>
            <a:custGeom>
              <a:avLst/>
              <a:gdLst>
                <a:gd name="connsiteX0" fmla="*/ 0 w 2714644"/>
                <a:gd name="connsiteY0" fmla="*/ 267793 h 822967"/>
                <a:gd name="connsiteX1" fmla="*/ 78435 w 2714644"/>
                <a:gd name="connsiteY1" fmla="*/ 78435 h 822967"/>
                <a:gd name="connsiteX2" fmla="*/ 267793 w 2714644"/>
                <a:gd name="connsiteY2" fmla="*/ 1 h 822967"/>
                <a:gd name="connsiteX3" fmla="*/ 2446851 w 2714644"/>
                <a:gd name="connsiteY3" fmla="*/ 0 h 822967"/>
                <a:gd name="connsiteX4" fmla="*/ 2636209 w 2714644"/>
                <a:gd name="connsiteY4" fmla="*/ 78435 h 822967"/>
                <a:gd name="connsiteX5" fmla="*/ 2714643 w 2714644"/>
                <a:gd name="connsiteY5" fmla="*/ 267793 h 822967"/>
                <a:gd name="connsiteX6" fmla="*/ 2714644 w 2714644"/>
                <a:gd name="connsiteY6" fmla="*/ 555174 h 822967"/>
                <a:gd name="connsiteX7" fmla="*/ 2636209 w 2714644"/>
                <a:gd name="connsiteY7" fmla="*/ 744532 h 822967"/>
                <a:gd name="connsiteX8" fmla="*/ 2446851 w 2714644"/>
                <a:gd name="connsiteY8" fmla="*/ 822967 h 822967"/>
                <a:gd name="connsiteX9" fmla="*/ 267793 w 2714644"/>
                <a:gd name="connsiteY9" fmla="*/ 822967 h 822967"/>
                <a:gd name="connsiteX10" fmla="*/ 78435 w 2714644"/>
                <a:gd name="connsiteY10" fmla="*/ 744532 h 822967"/>
                <a:gd name="connsiteX11" fmla="*/ 0 w 2714644"/>
                <a:gd name="connsiteY11" fmla="*/ 555174 h 822967"/>
                <a:gd name="connsiteX12" fmla="*/ 0 w 2714644"/>
                <a:gd name="connsiteY12" fmla="*/ 267793 h 822967"/>
                <a:gd name="connsiteX0" fmla="*/ 0 w 3103290"/>
                <a:gd name="connsiteY0" fmla="*/ 267793 h 822967"/>
                <a:gd name="connsiteX1" fmla="*/ 78435 w 3103290"/>
                <a:gd name="connsiteY1" fmla="*/ 78435 h 822967"/>
                <a:gd name="connsiteX2" fmla="*/ 267793 w 3103290"/>
                <a:gd name="connsiteY2" fmla="*/ 1 h 822967"/>
                <a:gd name="connsiteX3" fmla="*/ 2446851 w 3103290"/>
                <a:gd name="connsiteY3" fmla="*/ 0 h 822967"/>
                <a:gd name="connsiteX4" fmla="*/ 2636209 w 3103290"/>
                <a:gd name="connsiteY4" fmla="*/ 78435 h 822967"/>
                <a:gd name="connsiteX5" fmla="*/ 3103289 w 3103290"/>
                <a:gd name="connsiteY5" fmla="*/ 246274 h 822967"/>
                <a:gd name="connsiteX6" fmla="*/ 2714644 w 3103290"/>
                <a:gd name="connsiteY6" fmla="*/ 555174 h 822967"/>
                <a:gd name="connsiteX7" fmla="*/ 2636209 w 3103290"/>
                <a:gd name="connsiteY7" fmla="*/ 744532 h 822967"/>
                <a:gd name="connsiteX8" fmla="*/ 2446851 w 3103290"/>
                <a:gd name="connsiteY8" fmla="*/ 822967 h 822967"/>
                <a:gd name="connsiteX9" fmla="*/ 267793 w 3103290"/>
                <a:gd name="connsiteY9" fmla="*/ 822967 h 822967"/>
                <a:gd name="connsiteX10" fmla="*/ 78435 w 3103290"/>
                <a:gd name="connsiteY10" fmla="*/ 744532 h 822967"/>
                <a:gd name="connsiteX11" fmla="*/ 0 w 3103290"/>
                <a:gd name="connsiteY11" fmla="*/ 555174 h 822967"/>
                <a:gd name="connsiteX12" fmla="*/ 0 w 3103290"/>
                <a:gd name="connsiteY12" fmla="*/ 267793 h 822967"/>
                <a:gd name="connsiteX0" fmla="*/ 0 w 3103290"/>
                <a:gd name="connsiteY0" fmla="*/ 267793 h 822967"/>
                <a:gd name="connsiteX1" fmla="*/ 78435 w 3103290"/>
                <a:gd name="connsiteY1" fmla="*/ 78435 h 822967"/>
                <a:gd name="connsiteX2" fmla="*/ 267793 w 3103290"/>
                <a:gd name="connsiteY2" fmla="*/ 1 h 822967"/>
                <a:gd name="connsiteX3" fmla="*/ 2446851 w 3103290"/>
                <a:gd name="connsiteY3" fmla="*/ 0 h 822967"/>
                <a:gd name="connsiteX4" fmla="*/ 2636209 w 3103290"/>
                <a:gd name="connsiteY4" fmla="*/ 78435 h 822967"/>
                <a:gd name="connsiteX5" fmla="*/ 3103289 w 3103290"/>
                <a:gd name="connsiteY5" fmla="*/ 246274 h 822967"/>
                <a:gd name="connsiteX6" fmla="*/ 2805470 w 3103290"/>
                <a:gd name="connsiteY6" fmla="*/ 556210 h 822967"/>
                <a:gd name="connsiteX7" fmla="*/ 2636209 w 3103290"/>
                <a:gd name="connsiteY7" fmla="*/ 744532 h 822967"/>
                <a:gd name="connsiteX8" fmla="*/ 2446851 w 3103290"/>
                <a:gd name="connsiteY8" fmla="*/ 822967 h 822967"/>
                <a:gd name="connsiteX9" fmla="*/ 267793 w 3103290"/>
                <a:gd name="connsiteY9" fmla="*/ 822967 h 822967"/>
                <a:gd name="connsiteX10" fmla="*/ 78435 w 3103290"/>
                <a:gd name="connsiteY10" fmla="*/ 744532 h 822967"/>
                <a:gd name="connsiteX11" fmla="*/ 0 w 3103290"/>
                <a:gd name="connsiteY11" fmla="*/ 555174 h 822967"/>
                <a:gd name="connsiteX12" fmla="*/ 0 w 3103290"/>
                <a:gd name="connsiteY12" fmla="*/ 267793 h 822967"/>
                <a:gd name="connsiteX0" fmla="*/ 0 w 3318641"/>
                <a:gd name="connsiteY0" fmla="*/ 267793 h 822967"/>
                <a:gd name="connsiteX1" fmla="*/ 78435 w 3318641"/>
                <a:gd name="connsiteY1" fmla="*/ 78435 h 822967"/>
                <a:gd name="connsiteX2" fmla="*/ 267793 w 3318641"/>
                <a:gd name="connsiteY2" fmla="*/ 1 h 822967"/>
                <a:gd name="connsiteX3" fmla="*/ 2446851 w 3318641"/>
                <a:gd name="connsiteY3" fmla="*/ 0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2198965 w 3318641"/>
                <a:gd name="connsiteY3" fmla="*/ 160845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2198965 w 3318641"/>
                <a:gd name="connsiteY3" fmla="*/ 160845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67793 h 822967"/>
                <a:gd name="connsiteX1" fmla="*/ 78435 w 3318641"/>
                <a:gd name="connsiteY1" fmla="*/ 78435 h 822967"/>
                <a:gd name="connsiteX2" fmla="*/ 267793 w 3318641"/>
                <a:gd name="connsiteY2" fmla="*/ 1 h 822967"/>
                <a:gd name="connsiteX3" fmla="*/ 1559275 w 3318641"/>
                <a:gd name="connsiteY3" fmla="*/ 180333 h 822967"/>
                <a:gd name="connsiteX4" fmla="*/ 2636209 w 3318641"/>
                <a:gd name="connsiteY4" fmla="*/ 78435 h 822967"/>
                <a:gd name="connsiteX5" fmla="*/ 3240794 w 3318641"/>
                <a:gd name="connsiteY5" fmla="*/ 64320 h 822967"/>
                <a:gd name="connsiteX6" fmla="*/ 3103289 w 3318641"/>
                <a:gd name="connsiteY6" fmla="*/ 246274 h 822967"/>
                <a:gd name="connsiteX7" fmla="*/ 2805470 w 3318641"/>
                <a:gd name="connsiteY7" fmla="*/ 556210 h 822967"/>
                <a:gd name="connsiteX8" fmla="*/ 2636209 w 3318641"/>
                <a:gd name="connsiteY8" fmla="*/ 744532 h 822967"/>
                <a:gd name="connsiteX9" fmla="*/ 2446851 w 3318641"/>
                <a:gd name="connsiteY9" fmla="*/ 822967 h 822967"/>
                <a:gd name="connsiteX10" fmla="*/ 267793 w 3318641"/>
                <a:gd name="connsiteY10" fmla="*/ 822967 h 822967"/>
                <a:gd name="connsiteX11" fmla="*/ 78435 w 3318641"/>
                <a:gd name="connsiteY11" fmla="*/ 744532 h 822967"/>
                <a:gd name="connsiteX12" fmla="*/ 0 w 3318641"/>
                <a:gd name="connsiteY12" fmla="*/ 555174 h 822967"/>
                <a:gd name="connsiteX13" fmla="*/ 0 w 3318641"/>
                <a:gd name="connsiteY13" fmla="*/ 267793 h 822967"/>
                <a:gd name="connsiteX0" fmla="*/ 0 w 3318641"/>
                <a:gd name="connsiteY0" fmla="*/ 285617 h 840791"/>
                <a:gd name="connsiteX1" fmla="*/ 78435 w 3318641"/>
                <a:gd name="connsiteY1" fmla="*/ 96259 h 840791"/>
                <a:gd name="connsiteX2" fmla="*/ 267793 w 3318641"/>
                <a:gd name="connsiteY2" fmla="*/ 17825 h 840791"/>
                <a:gd name="connsiteX3" fmla="*/ 677984 w 3318641"/>
                <a:gd name="connsiteY3" fmla="*/ 203210 h 840791"/>
                <a:gd name="connsiteX4" fmla="*/ 1559275 w 3318641"/>
                <a:gd name="connsiteY4" fmla="*/ 198157 h 840791"/>
                <a:gd name="connsiteX5" fmla="*/ 2636209 w 3318641"/>
                <a:gd name="connsiteY5" fmla="*/ 96259 h 840791"/>
                <a:gd name="connsiteX6" fmla="*/ 3240794 w 3318641"/>
                <a:gd name="connsiteY6" fmla="*/ 82144 h 840791"/>
                <a:gd name="connsiteX7" fmla="*/ 3103289 w 3318641"/>
                <a:gd name="connsiteY7" fmla="*/ 264098 h 840791"/>
                <a:gd name="connsiteX8" fmla="*/ 2805470 w 3318641"/>
                <a:gd name="connsiteY8" fmla="*/ 574034 h 840791"/>
                <a:gd name="connsiteX9" fmla="*/ 2636209 w 3318641"/>
                <a:gd name="connsiteY9" fmla="*/ 762356 h 840791"/>
                <a:gd name="connsiteX10" fmla="*/ 2446851 w 3318641"/>
                <a:gd name="connsiteY10" fmla="*/ 840791 h 840791"/>
                <a:gd name="connsiteX11" fmla="*/ 267793 w 3318641"/>
                <a:gd name="connsiteY11" fmla="*/ 840791 h 840791"/>
                <a:gd name="connsiteX12" fmla="*/ 78435 w 3318641"/>
                <a:gd name="connsiteY12" fmla="*/ 762356 h 840791"/>
                <a:gd name="connsiteX13" fmla="*/ 0 w 3318641"/>
                <a:gd name="connsiteY13" fmla="*/ 572998 h 840791"/>
                <a:gd name="connsiteX14" fmla="*/ 0 w 3318641"/>
                <a:gd name="connsiteY14" fmla="*/ 285617 h 840791"/>
                <a:gd name="connsiteX0" fmla="*/ 2158 w 3320799"/>
                <a:gd name="connsiteY0" fmla="*/ 231446 h 786620"/>
                <a:gd name="connsiteX1" fmla="*/ 80593 w 3320799"/>
                <a:gd name="connsiteY1" fmla="*/ 42088 h 786620"/>
                <a:gd name="connsiteX2" fmla="*/ 485715 w 3320799"/>
                <a:gd name="connsiteY2" fmla="*/ 252231 h 786620"/>
                <a:gd name="connsiteX3" fmla="*/ 680142 w 3320799"/>
                <a:gd name="connsiteY3" fmla="*/ 149039 h 786620"/>
                <a:gd name="connsiteX4" fmla="*/ 1561433 w 3320799"/>
                <a:gd name="connsiteY4" fmla="*/ 143986 h 786620"/>
                <a:gd name="connsiteX5" fmla="*/ 2638367 w 3320799"/>
                <a:gd name="connsiteY5" fmla="*/ 42088 h 786620"/>
                <a:gd name="connsiteX6" fmla="*/ 3242952 w 3320799"/>
                <a:gd name="connsiteY6" fmla="*/ 27973 h 786620"/>
                <a:gd name="connsiteX7" fmla="*/ 3105447 w 3320799"/>
                <a:gd name="connsiteY7" fmla="*/ 209927 h 786620"/>
                <a:gd name="connsiteX8" fmla="*/ 2807628 w 3320799"/>
                <a:gd name="connsiteY8" fmla="*/ 519863 h 786620"/>
                <a:gd name="connsiteX9" fmla="*/ 2638367 w 3320799"/>
                <a:gd name="connsiteY9" fmla="*/ 708185 h 786620"/>
                <a:gd name="connsiteX10" fmla="*/ 2449009 w 3320799"/>
                <a:gd name="connsiteY10" fmla="*/ 786620 h 786620"/>
                <a:gd name="connsiteX11" fmla="*/ 269951 w 3320799"/>
                <a:gd name="connsiteY11" fmla="*/ 786620 h 786620"/>
                <a:gd name="connsiteX12" fmla="*/ 80593 w 3320799"/>
                <a:gd name="connsiteY12" fmla="*/ 708185 h 786620"/>
                <a:gd name="connsiteX13" fmla="*/ 2158 w 3320799"/>
                <a:gd name="connsiteY13" fmla="*/ 518827 h 786620"/>
                <a:gd name="connsiteX14" fmla="*/ 2158 w 3320799"/>
                <a:gd name="connsiteY14" fmla="*/ 231446 h 786620"/>
                <a:gd name="connsiteX0" fmla="*/ 0 w 3318641"/>
                <a:gd name="connsiteY0" fmla="*/ 231446 h 786620"/>
                <a:gd name="connsiteX1" fmla="*/ 302779 w 3318641"/>
                <a:gd name="connsiteY1" fmla="*/ 400042 h 786620"/>
                <a:gd name="connsiteX2" fmla="*/ 483557 w 3318641"/>
                <a:gd name="connsiteY2" fmla="*/ 252231 h 786620"/>
                <a:gd name="connsiteX3" fmla="*/ 677984 w 3318641"/>
                <a:gd name="connsiteY3" fmla="*/ 149039 h 786620"/>
                <a:gd name="connsiteX4" fmla="*/ 1559275 w 3318641"/>
                <a:gd name="connsiteY4" fmla="*/ 143986 h 786620"/>
                <a:gd name="connsiteX5" fmla="*/ 2636209 w 3318641"/>
                <a:gd name="connsiteY5" fmla="*/ 42088 h 786620"/>
                <a:gd name="connsiteX6" fmla="*/ 3240794 w 3318641"/>
                <a:gd name="connsiteY6" fmla="*/ 27973 h 786620"/>
                <a:gd name="connsiteX7" fmla="*/ 3103289 w 3318641"/>
                <a:gd name="connsiteY7" fmla="*/ 209927 h 786620"/>
                <a:gd name="connsiteX8" fmla="*/ 2805470 w 3318641"/>
                <a:gd name="connsiteY8" fmla="*/ 519863 h 786620"/>
                <a:gd name="connsiteX9" fmla="*/ 2636209 w 3318641"/>
                <a:gd name="connsiteY9" fmla="*/ 708185 h 786620"/>
                <a:gd name="connsiteX10" fmla="*/ 2446851 w 3318641"/>
                <a:gd name="connsiteY10" fmla="*/ 786620 h 786620"/>
                <a:gd name="connsiteX11" fmla="*/ 267793 w 3318641"/>
                <a:gd name="connsiteY11" fmla="*/ 786620 h 786620"/>
                <a:gd name="connsiteX12" fmla="*/ 78435 w 3318641"/>
                <a:gd name="connsiteY12" fmla="*/ 708185 h 786620"/>
                <a:gd name="connsiteX13" fmla="*/ 0 w 3318641"/>
                <a:gd name="connsiteY13" fmla="*/ 518827 h 786620"/>
                <a:gd name="connsiteX14" fmla="*/ 0 w 3318641"/>
                <a:gd name="connsiteY14" fmla="*/ 231446 h 786620"/>
                <a:gd name="connsiteX0" fmla="*/ 210537 w 3318641"/>
                <a:gd name="connsiteY0" fmla="*/ 519514 h 786620"/>
                <a:gd name="connsiteX1" fmla="*/ 302779 w 3318641"/>
                <a:gd name="connsiteY1" fmla="*/ 400042 h 786620"/>
                <a:gd name="connsiteX2" fmla="*/ 483557 w 3318641"/>
                <a:gd name="connsiteY2" fmla="*/ 252231 h 786620"/>
                <a:gd name="connsiteX3" fmla="*/ 677984 w 3318641"/>
                <a:gd name="connsiteY3" fmla="*/ 149039 h 786620"/>
                <a:gd name="connsiteX4" fmla="*/ 1559275 w 3318641"/>
                <a:gd name="connsiteY4" fmla="*/ 143986 h 786620"/>
                <a:gd name="connsiteX5" fmla="*/ 2636209 w 3318641"/>
                <a:gd name="connsiteY5" fmla="*/ 42088 h 786620"/>
                <a:gd name="connsiteX6" fmla="*/ 3240794 w 3318641"/>
                <a:gd name="connsiteY6" fmla="*/ 27973 h 786620"/>
                <a:gd name="connsiteX7" fmla="*/ 3103289 w 3318641"/>
                <a:gd name="connsiteY7" fmla="*/ 209927 h 786620"/>
                <a:gd name="connsiteX8" fmla="*/ 2805470 w 3318641"/>
                <a:gd name="connsiteY8" fmla="*/ 519863 h 786620"/>
                <a:gd name="connsiteX9" fmla="*/ 2636209 w 3318641"/>
                <a:gd name="connsiteY9" fmla="*/ 708185 h 786620"/>
                <a:gd name="connsiteX10" fmla="*/ 2446851 w 3318641"/>
                <a:gd name="connsiteY10" fmla="*/ 786620 h 786620"/>
                <a:gd name="connsiteX11" fmla="*/ 267793 w 3318641"/>
                <a:gd name="connsiteY11" fmla="*/ 786620 h 786620"/>
                <a:gd name="connsiteX12" fmla="*/ 78435 w 3318641"/>
                <a:gd name="connsiteY12" fmla="*/ 708185 h 786620"/>
                <a:gd name="connsiteX13" fmla="*/ 0 w 3318641"/>
                <a:gd name="connsiteY13" fmla="*/ 518827 h 786620"/>
                <a:gd name="connsiteX14" fmla="*/ 210537 w 3318641"/>
                <a:gd name="connsiteY14" fmla="*/ 519514 h 786620"/>
                <a:gd name="connsiteX0" fmla="*/ 160220 w 3268324"/>
                <a:gd name="connsiteY0" fmla="*/ 519514 h 786620"/>
                <a:gd name="connsiteX1" fmla="*/ 252462 w 3268324"/>
                <a:gd name="connsiteY1" fmla="*/ 400042 h 786620"/>
                <a:gd name="connsiteX2" fmla="*/ 433240 w 3268324"/>
                <a:gd name="connsiteY2" fmla="*/ 252231 h 786620"/>
                <a:gd name="connsiteX3" fmla="*/ 627667 w 3268324"/>
                <a:gd name="connsiteY3" fmla="*/ 149039 h 786620"/>
                <a:gd name="connsiteX4" fmla="*/ 1508958 w 3268324"/>
                <a:gd name="connsiteY4" fmla="*/ 143986 h 786620"/>
                <a:gd name="connsiteX5" fmla="*/ 2585892 w 3268324"/>
                <a:gd name="connsiteY5" fmla="*/ 42088 h 786620"/>
                <a:gd name="connsiteX6" fmla="*/ 3190477 w 3268324"/>
                <a:gd name="connsiteY6" fmla="*/ 27973 h 786620"/>
                <a:gd name="connsiteX7" fmla="*/ 3052972 w 3268324"/>
                <a:gd name="connsiteY7" fmla="*/ 209927 h 786620"/>
                <a:gd name="connsiteX8" fmla="*/ 2755153 w 3268324"/>
                <a:gd name="connsiteY8" fmla="*/ 519863 h 786620"/>
                <a:gd name="connsiteX9" fmla="*/ 2585892 w 3268324"/>
                <a:gd name="connsiteY9" fmla="*/ 708185 h 786620"/>
                <a:gd name="connsiteX10" fmla="*/ 2396534 w 3268324"/>
                <a:gd name="connsiteY10" fmla="*/ 786620 h 786620"/>
                <a:gd name="connsiteX11" fmla="*/ 217476 w 3268324"/>
                <a:gd name="connsiteY11" fmla="*/ 786620 h 786620"/>
                <a:gd name="connsiteX12" fmla="*/ 28118 w 3268324"/>
                <a:gd name="connsiteY12" fmla="*/ 708185 h 786620"/>
                <a:gd name="connsiteX13" fmla="*/ 48765 w 3268324"/>
                <a:gd name="connsiteY13" fmla="*/ 610396 h 786620"/>
                <a:gd name="connsiteX14" fmla="*/ 160220 w 3268324"/>
                <a:gd name="connsiteY14" fmla="*/ 519514 h 786620"/>
                <a:gd name="connsiteX0" fmla="*/ 337041 w 3445145"/>
                <a:gd name="connsiteY0" fmla="*/ 519514 h 790996"/>
                <a:gd name="connsiteX1" fmla="*/ 429283 w 3445145"/>
                <a:gd name="connsiteY1" fmla="*/ 400042 h 790996"/>
                <a:gd name="connsiteX2" fmla="*/ 610061 w 3445145"/>
                <a:gd name="connsiteY2" fmla="*/ 252231 h 790996"/>
                <a:gd name="connsiteX3" fmla="*/ 804488 w 3445145"/>
                <a:gd name="connsiteY3" fmla="*/ 149039 h 790996"/>
                <a:gd name="connsiteX4" fmla="*/ 1685779 w 3445145"/>
                <a:gd name="connsiteY4" fmla="*/ 143986 h 790996"/>
                <a:gd name="connsiteX5" fmla="*/ 2762713 w 3445145"/>
                <a:gd name="connsiteY5" fmla="*/ 42088 h 790996"/>
                <a:gd name="connsiteX6" fmla="*/ 3367298 w 3445145"/>
                <a:gd name="connsiteY6" fmla="*/ 27973 h 790996"/>
                <a:gd name="connsiteX7" fmla="*/ 3229793 w 3445145"/>
                <a:gd name="connsiteY7" fmla="*/ 209927 h 790996"/>
                <a:gd name="connsiteX8" fmla="*/ 2931974 w 3445145"/>
                <a:gd name="connsiteY8" fmla="*/ 519863 h 790996"/>
                <a:gd name="connsiteX9" fmla="*/ 2762713 w 3445145"/>
                <a:gd name="connsiteY9" fmla="*/ 708185 h 790996"/>
                <a:gd name="connsiteX10" fmla="*/ 2573355 w 3445145"/>
                <a:gd name="connsiteY10" fmla="*/ 786620 h 790996"/>
                <a:gd name="connsiteX11" fmla="*/ 394297 w 3445145"/>
                <a:gd name="connsiteY11" fmla="*/ 786620 h 790996"/>
                <a:gd name="connsiteX12" fmla="*/ 204939 w 3445145"/>
                <a:gd name="connsiteY12" fmla="*/ 708185 h 790996"/>
                <a:gd name="connsiteX13" fmla="*/ 3441 w 3445145"/>
                <a:gd name="connsiteY13" fmla="*/ 774698 h 790996"/>
                <a:gd name="connsiteX14" fmla="*/ 225586 w 3445145"/>
                <a:gd name="connsiteY14" fmla="*/ 610396 h 790996"/>
                <a:gd name="connsiteX15" fmla="*/ 337041 w 3445145"/>
                <a:gd name="connsiteY15" fmla="*/ 519514 h 790996"/>
                <a:gd name="connsiteX0" fmla="*/ 359039 w 3467143"/>
                <a:gd name="connsiteY0" fmla="*/ 519514 h 799300"/>
                <a:gd name="connsiteX1" fmla="*/ 451281 w 3467143"/>
                <a:gd name="connsiteY1" fmla="*/ 400042 h 799300"/>
                <a:gd name="connsiteX2" fmla="*/ 632059 w 3467143"/>
                <a:gd name="connsiteY2" fmla="*/ 252231 h 799300"/>
                <a:gd name="connsiteX3" fmla="*/ 826486 w 3467143"/>
                <a:gd name="connsiteY3" fmla="*/ 149039 h 799300"/>
                <a:gd name="connsiteX4" fmla="*/ 1707777 w 3467143"/>
                <a:gd name="connsiteY4" fmla="*/ 143986 h 799300"/>
                <a:gd name="connsiteX5" fmla="*/ 2784711 w 3467143"/>
                <a:gd name="connsiteY5" fmla="*/ 42088 h 799300"/>
                <a:gd name="connsiteX6" fmla="*/ 3389296 w 3467143"/>
                <a:gd name="connsiteY6" fmla="*/ 27973 h 799300"/>
                <a:gd name="connsiteX7" fmla="*/ 3251791 w 3467143"/>
                <a:gd name="connsiteY7" fmla="*/ 209927 h 799300"/>
                <a:gd name="connsiteX8" fmla="*/ 2953972 w 3467143"/>
                <a:gd name="connsiteY8" fmla="*/ 519863 h 799300"/>
                <a:gd name="connsiteX9" fmla="*/ 2784711 w 3467143"/>
                <a:gd name="connsiteY9" fmla="*/ 708185 h 799300"/>
                <a:gd name="connsiteX10" fmla="*/ 2595353 w 3467143"/>
                <a:gd name="connsiteY10" fmla="*/ 786620 h 799300"/>
                <a:gd name="connsiteX11" fmla="*/ 416295 w 3467143"/>
                <a:gd name="connsiteY11" fmla="*/ 786620 h 799300"/>
                <a:gd name="connsiteX12" fmla="*/ 226937 w 3467143"/>
                <a:gd name="connsiteY12" fmla="*/ 708185 h 799300"/>
                <a:gd name="connsiteX13" fmla="*/ 94953 w 3467143"/>
                <a:gd name="connsiteY13" fmla="*/ 758006 h 799300"/>
                <a:gd name="connsiteX14" fmla="*/ 25439 w 3467143"/>
                <a:gd name="connsiteY14" fmla="*/ 774698 h 799300"/>
                <a:gd name="connsiteX15" fmla="*/ 247584 w 3467143"/>
                <a:gd name="connsiteY15" fmla="*/ 610396 h 799300"/>
                <a:gd name="connsiteX16" fmla="*/ 359039 w 3467143"/>
                <a:gd name="connsiteY16" fmla="*/ 519514 h 799300"/>
                <a:gd name="connsiteX0" fmla="*/ 359039 w 3467143"/>
                <a:gd name="connsiteY0" fmla="*/ 519514 h 815515"/>
                <a:gd name="connsiteX1" fmla="*/ 451281 w 3467143"/>
                <a:gd name="connsiteY1" fmla="*/ 400042 h 815515"/>
                <a:gd name="connsiteX2" fmla="*/ 632059 w 3467143"/>
                <a:gd name="connsiteY2" fmla="*/ 252231 h 815515"/>
                <a:gd name="connsiteX3" fmla="*/ 826486 w 3467143"/>
                <a:gd name="connsiteY3" fmla="*/ 149039 h 815515"/>
                <a:gd name="connsiteX4" fmla="*/ 1707777 w 3467143"/>
                <a:gd name="connsiteY4" fmla="*/ 143986 h 815515"/>
                <a:gd name="connsiteX5" fmla="*/ 2784711 w 3467143"/>
                <a:gd name="connsiteY5" fmla="*/ 42088 h 815515"/>
                <a:gd name="connsiteX6" fmla="*/ 3389296 w 3467143"/>
                <a:gd name="connsiteY6" fmla="*/ 27973 h 815515"/>
                <a:gd name="connsiteX7" fmla="*/ 3251791 w 3467143"/>
                <a:gd name="connsiteY7" fmla="*/ 209927 h 815515"/>
                <a:gd name="connsiteX8" fmla="*/ 2953972 w 3467143"/>
                <a:gd name="connsiteY8" fmla="*/ 519863 h 815515"/>
                <a:gd name="connsiteX9" fmla="*/ 2784711 w 3467143"/>
                <a:gd name="connsiteY9" fmla="*/ 708185 h 815515"/>
                <a:gd name="connsiteX10" fmla="*/ 2595353 w 3467143"/>
                <a:gd name="connsiteY10" fmla="*/ 786620 h 815515"/>
                <a:gd name="connsiteX11" fmla="*/ 416295 w 3467143"/>
                <a:gd name="connsiteY11" fmla="*/ 786620 h 815515"/>
                <a:gd name="connsiteX12" fmla="*/ 226937 w 3467143"/>
                <a:gd name="connsiteY12" fmla="*/ 708185 h 815515"/>
                <a:gd name="connsiteX13" fmla="*/ 250082 w 3467143"/>
                <a:gd name="connsiteY13" fmla="*/ 807211 h 815515"/>
                <a:gd name="connsiteX14" fmla="*/ 94953 w 3467143"/>
                <a:gd name="connsiteY14" fmla="*/ 758006 h 815515"/>
                <a:gd name="connsiteX15" fmla="*/ 25439 w 3467143"/>
                <a:gd name="connsiteY15" fmla="*/ 774698 h 815515"/>
                <a:gd name="connsiteX16" fmla="*/ 247584 w 3467143"/>
                <a:gd name="connsiteY16" fmla="*/ 610396 h 815515"/>
                <a:gd name="connsiteX17" fmla="*/ 359039 w 3467143"/>
                <a:gd name="connsiteY17" fmla="*/ 519514 h 815515"/>
                <a:gd name="connsiteX0" fmla="*/ 359039 w 3467143"/>
                <a:gd name="connsiteY0" fmla="*/ 519514 h 811980"/>
                <a:gd name="connsiteX1" fmla="*/ 451281 w 3467143"/>
                <a:gd name="connsiteY1" fmla="*/ 400042 h 811980"/>
                <a:gd name="connsiteX2" fmla="*/ 632059 w 3467143"/>
                <a:gd name="connsiteY2" fmla="*/ 252231 h 811980"/>
                <a:gd name="connsiteX3" fmla="*/ 826486 w 3467143"/>
                <a:gd name="connsiteY3" fmla="*/ 149039 h 811980"/>
                <a:gd name="connsiteX4" fmla="*/ 1707777 w 3467143"/>
                <a:gd name="connsiteY4" fmla="*/ 143986 h 811980"/>
                <a:gd name="connsiteX5" fmla="*/ 2784711 w 3467143"/>
                <a:gd name="connsiteY5" fmla="*/ 42088 h 811980"/>
                <a:gd name="connsiteX6" fmla="*/ 3389296 w 3467143"/>
                <a:gd name="connsiteY6" fmla="*/ 27973 h 811980"/>
                <a:gd name="connsiteX7" fmla="*/ 3251791 w 3467143"/>
                <a:gd name="connsiteY7" fmla="*/ 209927 h 811980"/>
                <a:gd name="connsiteX8" fmla="*/ 2953972 w 3467143"/>
                <a:gd name="connsiteY8" fmla="*/ 519863 h 811980"/>
                <a:gd name="connsiteX9" fmla="*/ 2784711 w 3467143"/>
                <a:gd name="connsiteY9" fmla="*/ 708185 h 811980"/>
                <a:gd name="connsiteX10" fmla="*/ 2595353 w 3467143"/>
                <a:gd name="connsiteY10" fmla="*/ 786620 h 811980"/>
                <a:gd name="connsiteX11" fmla="*/ 416295 w 3467143"/>
                <a:gd name="connsiteY11" fmla="*/ 786620 h 811980"/>
                <a:gd name="connsiteX12" fmla="*/ 250082 w 3467143"/>
                <a:gd name="connsiteY12" fmla="*/ 807211 h 811980"/>
                <a:gd name="connsiteX13" fmla="*/ 94953 w 3467143"/>
                <a:gd name="connsiteY13" fmla="*/ 758006 h 811980"/>
                <a:gd name="connsiteX14" fmla="*/ 25439 w 3467143"/>
                <a:gd name="connsiteY14" fmla="*/ 774698 h 811980"/>
                <a:gd name="connsiteX15" fmla="*/ 247584 w 3467143"/>
                <a:gd name="connsiteY15" fmla="*/ 610396 h 811980"/>
                <a:gd name="connsiteX16" fmla="*/ 359039 w 3467143"/>
                <a:gd name="connsiteY16" fmla="*/ 519514 h 811980"/>
                <a:gd name="connsiteX0" fmla="*/ 359039 w 3467143"/>
                <a:gd name="connsiteY0" fmla="*/ 519514 h 811980"/>
                <a:gd name="connsiteX1" fmla="*/ 523213 w 3467143"/>
                <a:gd name="connsiteY1" fmla="*/ 412473 h 811980"/>
                <a:gd name="connsiteX2" fmla="*/ 632059 w 3467143"/>
                <a:gd name="connsiteY2" fmla="*/ 252231 h 811980"/>
                <a:gd name="connsiteX3" fmla="*/ 826486 w 3467143"/>
                <a:gd name="connsiteY3" fmla="*/ 149039 h 811980"/>
                <a:gd name="connsiteX4" fmla="*/ 1707777 w 3467143"/>
                <a:gd name="connsiteY4" fmla="*/ 143986 h 811980"/>
                <a:gd name="connsiteX5" fmla="*/ 2784711 w 3467143"/>
                <a:gd name="connsiteY5" fmla="*/ 42088 h 811980"/>
                <a:gd name="connsiteX6" fmla="*/ 3389296 w 3467143"/>
                <a:gd name="connsiteY6" fmla="*/ 27973 h 811980"/>
                <a:gd name="connsiteX7" fmla="*/ 3251791 w 3467143"/>
                <a:gd name="connsiteY7" fmla="*/ 209927 h 811980"/>
                <a:gd name="connsiteX8" fmla="*/ 2953972 w 3467143"/>
                <a:gd name="connsiteY8" fmla="*/ 519863 h 811980"/>
                <a:gd name="connsiteX9" fmla="*/ 2784711 w 3467143"/>
                <a:gd name="connsiteY9" fmla="*/ 708185 h 811980"/>
                <a:gd name="connsiteX10" fmla="*/ 2595353 w 3467143"/>
                <a:gd name="connsiteY10" fmla="*/ 786620 h 811980"/>
                <a:gd name="connsiteX11" fmla="*/ 416295 w 3467143"/>
                <a:gd name="connsiteY11" fmla="*/ 786620 h 811980"/>
                <a:gd name="connsiteX12" fmla="*/ 250082 w 3467143"/>
                <a:gd name="connsiteY12" fmla="*/ 807211 h 811980"/>
                <a:gd name="connsiteX13" fmla="*/ 94953 w 3467143"/>
                <a:gd name="connsiteY13" fmla="*/ 758006 h 811980"/>
                <a:gd name="connsiteX14" fmla="*/ 25439 w 3467143"/>
                <a:gd name="connsiteY14" fmla="*/ 774698 h 811980"/>
                <a:gd name="connsiteX15" fmla="*/ 247584 w 3467143"/>
                <a:gd name="connsiteY15" fmla="*/ 610396 h 811980"/>
                <a:gd name="connsiteX16" fmla="*/ 359039 w 3467143"/>
                <a:gd name="connsiteY16" fmla="*/ 519514 h 811980"/>
                <a:gd name="connsiteX0" fmla="*/ 247584 w 3467143"/>
                <a:gd name="connsiteY0" fmla="*/ 610396 h 902048"/>
                <a:gd name="connsiteX1" fmla="*/ 359039 w 3467143"/>
                <a:gd name="connsiteY1" fmla="*/ 519514 h 902048"/>
                <a:gd name="connsiteX2" fmla="*/ 523213 w 3467143"/>
                <a:gd name="connsiteY2" fmla="*/ 412473 h 902048"/>
                <a:gd name="connsiteX3" fmla="*/ 632059 w 3467143"/>
                <a:gd name="connsiteY3" fmla="*/ 252231 h 902048"/>
                <a:gd name="connsiteX4" fmla="*/ 826486 w 3467143"/>
                <a:gd name="connsiteY4" fmla="*/ 149039 h 902048"/>
                <a:gd name="connsiteX5" fmla="*/ 1707777 w 3467143"/>
                <a:gd name="connsiteY5" fmla="*/ 143986 h 902048"/>
                <a:gd name="connsiteX6" fmla="*/ 2784711 w 3467143"/>
                <a:gd name="connsiteY6" fmla="*/ 42088 h 902048"/>
                <a:gd name="connsiteX7" fmla="*/ 3389296 w 3467143"/>
                <a:gd name="connsiteY7" fmla="*/ 27973 h 902048"/>
                <a:gd name="connsiteX8" fmla="*/ 3251791 w 3467143"/>
                <a:gd name="connsiteY8" fmla="*/ 209927 h 902048"/>
                <a:gd name="connsiteX9" fmla="*/ 2953972 w 3467143"/>
                <a:gd name="connsiteY9" fmla="*/ 519863 h 902048"/>
                <a:gd name="connsiteX10" fmla="*/ 2784711 w 3467143"/>
                <a:gd name="connsiteY10" fmla="*/ 708185 h 902048"/>
                <a:gd name="connsiteX11" fmla="*/ 2595353 w 3467143"/>
                <a:gd name="connsiteY11" fmla="*/ 786620 h 902048"/>
                <a:gd name="connsiteX12" fmla="*/ 416295 w 3467143"/>
                <a:gd name="connsiteY12" fmla="*/ 786620 h 902048"/>
                <a:gd name="connsiteX13" fmla="*/ 250082 w 3467143"/>
                <a:gd name="connsiteY13" fmla="*/ 807211 h 902048"/>
                <a:gd name="connsiteX14" fmla="*/ 94953 w 3467143"/>
                <a:gd name="connsiteY14" fmla="*/ 758006 h 902048"/>
                <a:gd name="connsiteX15" fmla="*/ 131189 w 3467143"/>
                <a:gd name="connsiteY15" fmla="*/ 902048 h 902048"/>
                <a:gd name="connsiteX0" fmla="*/ 222167 w 3441726"/>
                <a:gd name="connsiteY0" fmla="*/ 610396 h 811980"/>
                <a:gd name="connsiteX1" fmla="*/ 333622 w 3441726"/>
                <a:gd name="connsiteY1" fmla="*/ 519514 h 811980"/>
                <a:gd name="connsiteX2" fmla="*/ 497796 w 3441726"/>
                <a:gd name="connsiteY2" fmla="*/ 412473 h 811980"/>
                <a:gd name="connsiteX3" fmla="*/ 606642 w 3441726"/>
                <a:gd name="connsiteY3" fmla="*/ 252231 h 811980"/>
                <a:gd name="connsiteX4" fmla="*/ 801069 w 3441726"/>
                <a:gd name="connsiteY4" fmla="*/ 149039 h 811980"/>
                <a:gd name="connsiteX5" fmla="*/ 1682360 w 3441726"/>
                <a:gd name="connsiteY5" fmla="*/ 143986 h 811980"/>
                <a:gd name="connsiteX6" fmla="*/ 2759294 w 3441726"/>
                <a:gd name="connsiteY6" fmla="*/ 42088 h 811980"/>
                <a:gd name="connsiteX7" fmla="*/ 3363879 w 3441726"/>
                <a:gd name="connsiteY7" fmla="*/ 27973 h 811980"/>
                <a:gd name="connsiteX8" fmla="*/ 3226374 w 3441726"/>
                <a:gd name="connsiteY8" fmla="*/ 209927 h 811980"/>
                <a:gd name="connsiteX9" fmla="*/ 2928555 w 3441726"/>
                <a:gd name="connsiteY9" fmla="*/ 519863 h 811980"/>
                <a:gd name="connsiteX10" fmla="*/ 2759294 w 3441726"/>
                <a:gd name="connsiteY10" fmla="*/ 708185 h 811980"/>
                <a:gd name="connsiteX11" fmla="*/ 2569936 w 3441726"/>
                <a:gd name="connsiteY11" fmla="*/ 786620 h 811980"/>
                <a:gd name="connsiteX12" fmla="*/ 390878 w 3441726"/>
                <a:gd name="connsiteY12" fmla="*/ 786620 h 811980"/>
                <a:gd name="connsiteX13" fmla="*/ 224665 w 3441726"/>
                <a:gd name="connsiteY13" fmla="*/ 807211 h 811980"/>
                <a:gd name="connsiteX14" fmla="*/ 69536 w 3441726"/>
                <a:gd name="connsiteY14" fmla="*/ 758006 h 811980"/>
                <a:gd name="connsiteX0" fmla="*/ 222167 w 3441726"/>
                <a:gd name="connsiteY0" fmla="*/ 610396 h 811980"/>
                <a:gd name="connsiteX1" fmla="*/ 333622 w 3441726"/>
                <a:gd name="connsiteY1" fmla="*/ 519514 h 811980"/>
                <a:gd name="connsiteX2" fmla="*/ 497796 w 3441726"/>
                <a:gd name="connsiteY2" fmla="*/ 412473 h 811980"/>
                <a:gd name="connsiteX3" fmla="*/ 606642 w 3441726"/>
                <a:gd name="connsiteY3" fmla="*/ 252231 h 811980"/>
                <a:gd name="connsiteX4" fmla="*/ 801069 w 3441726"/>
                <a:gd name="connsiteY4" fmla="*/ 149039 h 811980"/>
                <a:gd name="connsiteX5" fmla="*/ 1682360 w 3441726"/>
                <a:gd name="connsiteY5" fmla="*/ 143986 h 811980"/>
                <a:gd name="connsiteX6" fmla="*/ 2759294 w 3441726"/>
                <a:gd name="connsiteY6" fmla="*/ 42088 h 811980"/>
                <a:gd name="connsiteX7" fmla="*/ 3363879 w 3441726"/>
                <a:gd name="connsiteY7" fmla="*/ 27973 h 811980"/>
                <a:gd name="connsiteX8" fmla="*/ 3226374 w 3441726"/>
                <a:gd name="connsiteY8" fmla="*/ 209927 h 811980"/>
                <a:gd name="connsiteX9" fmla="*/ 2928555 w 3441726"/>
                <a:gd name="connsiteY9" fmla="*/ 519863 h 811980"/>
                <a:gd name="connsiteX10" fmla="*/ 2759294 w 3441726"/>
                <a:gd name="connsiteY10" fmla="*/ 708185 h 811980"/>
                <a:gd name="connsiteX11" fmla="*/ 2569936 w 3441726"/>
                <a:gd name="connsiteY11" fmla="*/ 786620 h 811980"/>
                <a:gd name="connsiteX12" fmla="*/ 390878 w 3441726"/>
                <a:gd name="connsiteY12" fmla="*/ 786620 h 811980"/>
                <a:gd name="connsiteX13" fmla="*/ 224665 w 3441726"/>
                <a:gd name="connsiteY13" fmla="*/ 807211 h 811980"/>
                <a:gd name="connsiteX0" fmla="*/ 0 w 3219559"/>
                <a:gd name="connsiteY0" fmla="*/ 610396 h 786620"/>
                <a:gd name="connsiteX1" fmla="*/ 111455 w 3219559"/>
                <a:gd name="connsiteY1" fmla="*/ 519514 h 786620"/>
                <a:gd name="connsiteX2" fmla="*/ 275629 w 3219559"/>
                <a:gd name="connsiteY2" fmla="*/ 412473 h 786620"/>
                <a:gd name="connsiteX3" fmla="*/ 384475 w 3219559"/>
                <a:gd name="connsiteY3" fmla="*/ 252231 h 786620"/>
                <a:gd name="connsiteX4" fmla="*/ 578902 w 3219559"/>
                <a:gd name="connsiteY4" fmla="*/ 149039 h 786620"/>
                <a:gd name="connsiteX5" fmla="*/ 1460193 w 3219559"/>
                <a:gd name="connsiteY5" fmla="*/ 143986 h 786620"/>
                <a:gd name="connsiteX6" fmla="*/ 2537127 w 3219559"/>
                <a:gd name="connsiteY6" fmla="*/ 42088 h 786620"/>
                <a:gd name="connsiteX7" fmla="*/ 3141712 w 3219559"/>
                <a:gd name="connsiteY7" fmla="*/ 27973 h 786620"/>
                <a:gd name="connsiteX8" fmla="*/ 3004207 w 3219559"/>
                <a:gd name="connsiteY8" fmla="*/ 209927 h 786620"/>
                <a:gd name="connsiteX9" fmla="*/ 2706388 w 3219559"/>
                <a:gd name="connsiteY9" fmla="*/ 519863 h 786620"/>
                <a:gd name="connsiteX10" fmla="*/ 2537127 w 3219559"/>
                <a:gd name="connsiteY10" fmla="*/ 708185 h 786620"/>
                <a:gd name="connsiteX11" fmla="*/ 2347769 w 3219559"/>
                <a:gd name="connsiteY11" fmla="*/ 786620 h 786620"/>
                <a:gd name="connsiteX12" fmla="*/ 168711 w 3219559"/>
                <a:gd name="connsiteY12" fmla="*/ 786620 h 786620"/>
                <a:gd name="connsiteX0" fmla="*/ 41246 w 3108104"/>
                <a:gd name="connsiteY0" fmla="*/ 632635 h 786620"/>
                <a:gd name="connsiteX1" fmla="*/ 0 w 3108104"/>
                <a:gd name="connsiteY1" fmla="*/ 519514 h 786620"/>
                <a:gd name="connsiteX2" fmla="*/ 164174 w 3108104"/>
                <a:gd name="connsiteY2" fmla="*/ 412473 h 786620"/>
                <a:gd name="connsiteX3" fmla="*/ 273020 w 3108104"/>
                <a:gd name="connsiteY3" fmla="*/ 252231 h 786620"/>
                <a:gd name="connsiteX4" fmla="*/ 467447 w 3108104"/>
                <a:gd name="connsiteY4" fmla="*/ 149039 h 786620"/>
                <a:gd name="connsiteX5" fmla="*/ 1348738 w 3108104"/>
                <a:gd name="connsiteY5" fmla="*/ 143986 h 786620"/>
                <a:gd name="connsiteX6" fmla="*/ 2425672 w 3108104"/>
                <a:gd name="connsiteY6" fmla="*/ 42088 h 786620"/>
                <a:gd name="connsiteX7" fmla="*/ 3030257 w 3108104"/>
                <a:gd name="connsiteY7" fmla="*/ 27973 h 786620"/>
                <a:gd name="connsiteX8" fmla="*/ 2892752 w 3108104"/>
                <a:gd name="connsiteY8" fmla="*/ 209927 h 786620"/>
                <a:gd name="connsiteX9" fmla="*/ 2594933 w 3108104"/>
                <a:gd name="connsiteY9" fmla="*/ 519863 h 786620"/>
                <a:gd name="connsiteX10" fmla="*/ 2425672 w 3108104"/>
                <a:gd name="connsiteY10" fmla="*/ 708185 h 786620"/>
                <a:gd name="connsiteX11" fmla="*/ 2236314 w 3108104"/>
                <a:gd name="connsiteY11" fmla="*/ 786620 h 786620"/>
                <a:gd name="connsiteX12" fmla="*/ 57256 w 3108104"/>
                <a:gd name="connsiteY12" fmla="*/ 786620 h 786620"/>
                <a:gd name="connsiteX0" fmla="*/ 41246 w 3212498"/>
                <a:gd name="connsiteY0" fmla="*/ 632635 h 786620"/>
                <a:gd name="connsiteX1" fmla="*/ 0 w 3212498"/>
                <a:gd name="connsiteY1" fmla="*/ 519514 h 786620"/>
                <a:gd name="connsiteX2" fmla="*/ 164174 w 3212498"/>
                <a:gd name="connsiteY2" fmla="*/ 412473 h 786620"/>
                <a:gd name="connsiteX3" fmla="*/ 273020 w 3212498"/>
                <a:gd name="connsiteY3" fmla="*/ 252231 h 786620"/>
                <a:gd name="connsiteX4" fmla="*/ 467447 w 3212498"/>
                <a:gd name="connsiteY4" fmla="*/ 149039 h 786620"/>
                <a:gd name="connsiteX5" fmla="*/ 1348738 w 3212498"/>
                <a:gd name="connsiteY5" fmla="*/ 143986 h 786620"/>
                <a:gd name="connsiteX6" fmla="*/ 2425672 w 3212498"/>
                <a:gd name="connsiteY6" fmla="*/ 42088 h 786620"/>
                <a:gd name="connsiteX7" fmla="*/ 3030257 w 3212498"/>
                <a:gd name="connsiteY7" fmla="*/ 27973 h 786620"/>
                <a:gd name="connsiteX8" fmla="*/ 3189581 w 3212498"/>
                <a:gd name="connsiteY8" fmla="*/ 62050 h 786620"/>
                <a:gd name="connsiteX9" fmla="*/ 2892752 w 3212498"/>
                <a:gd name="connsiteY9" fmla="*/ 209927 h 786620"/>
                <a:gd name="connsiteX10" fmla="*/ 2594933 w 3212498"/>
                <a:gd name="connsiteY10" fmla="*/ 519863 h 786620"/>
                <a:gd name="connsiteX11" fmla="*/ 2425672 w 3212498"/>
                <a:gd name="connsiteY11" fmla="*/ 708185 h 786620"/>
                <a:gd name="connsiteX12" fmla="*/ 2236314 w 3212498"/>
                <a:gd name="connsiteY12" fmla="*/ 786620 h 786620"/>
                <a:gd name="connsiteX13" fmla="*/ 57256 w 3212498"/>
                <a:gd name="connsiteY13" fmla="*/ 786620 h 786620"/>
                <a:gd name="connsiteX0" fmla="*/ 194427 w 3365679"/>
                <a:gd name="connsiteY0" fmla="*/ 632635 h 786620"/>
                <a:gd name="connsiteX1" fmla="*/ 0 w 3365679"/>
                <a:gd name="connsiteY1" fmla="*/ 702833 h 786620"/>
                <a:gd name="connsiteX2" fmla="*/ 153181 w 3365679"/>
                <a:gd name="connsiteY2" fmla="*/ 519514 h 786620"/>
                <a:gd name="connsiteX3" fmla="*/ 317355 w 3365679"/>
                <a:gd name="connsiteY3" fmla="*/ 412473 h 786620"/>
                <a:gd name="connsiteX4" fmla="*/ 426201 w 3365679"/>
                <a:gd name="connsiteY4" fmla="*/ 252231 h 786620"/>
                <a:gd name="connsiteX5" fmla="*/ 620628 w 3365679"/>
                <a:gd name="connsiteY5" fmla="*/ 149039 h 786620"/>
                <a:gd name="connsiteX6" fmla="*/ 1501919 w 3365679"/>
                <a:gd name="connsiteY6" fmla="*/ 143986 h 786620"/>
                <a:gd name="connsiteX7" fmla="*/ 2578853 w 3365679"/>
                <a:gd name="connsiteY7" fmla="*/ 42088 h 786620"/>
                <a:gd name="connsiteX8" fmla="*/ 3183438 w 3365679"/>
                <a:gd name="connsiteY8" fmla="*/ 27973 h 786620"/>
                <a:gd name="connsiteX9" fmla="*/ 3342762 w 3365679"/>
                <a:gd name="connsiteY9" fmla="*/ 62050 h 786620"/>
                <a:gd name="connsiteX10" fmla="*/ 3045933 w 3365679"/>
                <a:gd name="connsiteY10" fmla="*/ 209927 h 786620"/>
                <a:gd name="connsiteX11" fmla="*/ 2748114 w 3365679"/>
                <a:gd name="connsiteY11" fmla="*/ 519863 h 786620"/>
                <a:gd name="connsiteX12" fmla="*/ 2578853 w 3365679"/>
                <a:gd name="connsiteY12" fmla="*/ 708185 h 786620"/>
                <a:gd name="connsiteX13" fmla="*/ 2389495 w 3365679"/>
                <a:gd name="connsiteY13" fmla="*/ 786620 h 786620"/>
                <a:gd name="connsiteX14" fmla="*/ 210437 w 3365679"/>
                <a:gd name="connsiteY14" fmla="*/ 786620 h 786620"/>
                <a:gd name="connsiteX0" fmla="*/ 0 w 3405024"/>
                <a:gd name="connsiteY0" fmla="*/ 795657 h 795657"/>
                <a:gd name="connsiteX1" fmla="*/ 39345 w 3405024"/>
                <a:gd name="connsiteY1" fmla="*/ 702833 h 795657"/>
                <a:gd name="connsiteX2" fmla="*/ 192526 w 3405024"/>
                <a:gd name="connsiteY2" fmla="*/ 519514 h 795657"/>
                <a:gd name="connsiteX3" fmla="*/ 356700 w 3405024"/>
                <a:gd name="connsiteY3" fmla="*/ 412473 h 795657"/>
                <a:gd name="connsiteX4" fmla="*/ 465546 w 3405024"/>
                <a:gd name="connsiteY4" fmla="*/ 252231 h 795657"/>
                <a:gd name="connsiteX5" fmla="*/ 659973 w 3405024"/>
                <a:gd name="connsiteY5" fmla="*/ 149039 h 795657"/>
                <a:gd name="connsiteX6" fmla="*/ 1541264 w 3405024"/>
                <a:gd name="connsiteY6" fmla="*/ 143986 h 795657"/>
                <a:gd name="connsiteX7" fmla="*/ 2618198 w 3405024"/>
                <a:gd name="connsiteY7" fmla="*/ 42088 h 795657"/>
                <a:gd name="connsiteX8" fmla="*/ 3222783 w 3405024"/>
                <a:gd name="connsiteY8" fmla="*/ 27973 h 795657"/>
                <a:gd name="connsiteX9" fmla="*/ 3382107 w 3405024"/>
                <a:gd name="connsiteY9" fmla="*/ 62050 h 795657"/>
                <a:gd name="connsiteX10" fmla="*/ 3085278 w 3405024"/>
                <a:gd name="connsiteY10" fmla="*/ 209927 h 795657"/>
                <a:gd name="connsiteX11" fmla="*/ 2787459 w 3405024"/>
                <a:gd name="connsiteY11" fmla="*/ 519863 h 795657"/>
                <a:gd name="connsiteX12" fmla="*/ 2618198 w 3405024"/>
                <a:gd name="connsiteY12" fmla="*/ 708185 h 795657"/>
                <a:gd name="connsiteX13" fmla="*/ 2428840 w 3405024"/>
                <a:gd name="connsiteY13" fmla="*/ 786620 h 795657"/>
                <a:gd name="connsiteX14" fmla="*/ 249782 w 3405024"/>
                <a:gd name="connsiteY14" fmla="*/ 786620 h 795657"/>
                <a:gd name="connsiteX0" fmla="*/ 0 w 3405024"/>
                <a:gd name="connsiteY0" fmla="*/ 795657 h 795657"/>
                <a:gd name="connsiteX1" fmla="*/ 39345 w 3405024"/>
                <a:gd name="connsiteY1" fmla="*/ 702833 h 795657"/>
                <a:gd name="connsiteX2" fmla="*/ 192526 w 3405024"/>
                <a:gd name="connsiteY2" fmla="*/ 519514 h 795657"/>
                <a:gd name="connsiteX3" fmla="*/ 356700 w 3405024"/>
                <a:gd name="connsiteY3" fmla="*/ 412473 h 795657"/>
                <a:gd name="connsiteX4" fmla="*/ 465546 w 3405024"/>
                <a:gd name="connsiteY4" fmla="*/ 252231 h 795657"/>
                <a:gd name="connsiteX5" fmla="*/ 659973 w 3405024"/>
                <a:gd name="connsiteY5" fmla="*/ 149039 h 795657"/>
                <a:gd name="connsiteX6" fmla="*/ 1541264 w 3405024"/>
                <a:gd name="connsiteY6" fmla="*/ 143986 h 795657"/>
                <a:gd name="connsiteX7" fmla="*/ 2618198 w 3405024"/>
                <a:gd name="connsiteY7" fmla="*/ 42088 h 795657"/>
                <a:gd name="connsiteX8" fmla="*/ 3222783 w 3405024"/>
                <a:gd name="connsiteY8" fmla="*/ 27973 h 795657"/>
                <a:gd name="connsiteX9" fmla="*/ 3382107 w 3405024"/>
                <a:gd name="connsiteY9" fmla="*/ 62050 h 795657"/>
                <a:gd name="connsiteX10" fmla="*/ 3085278 w 3405024"/>
                <a:gd name="connsiteY10" fmla="*/ 209927 h 795657"/>
                <a:gd name="connsiteX11" fmla="*/ 2787459 w 3405024"/>
                <a:gd name="connsiteY11" fmla="*/ 519863 h 795657"/>
                <a:gd name="connsiteX12" fmla="*/ 3329483 w 3405024"/>
                <a:gd name="connsiteY12" fmla="*/ 669084 h 795657"/>
                <a:gd name="connsiteX13" fmla="*/ 2618198 w 3405024"/>
                <a:gd name="connsiteY13" fmla="*/ 708185 h 795657"/>
                <a:gd name="connsiteX14" fmla="*/ 2428840 w 3405024"/>
                <a:gd name="connsiteY14" fmla="*/ 786620 h 795657"/>
                <a:gd name="connsiteX15" fmla="*/ 249782 w 3405024"/>
                <a:gd name="connsiteY15" fmla="*/ 786620 h 795657"/>
                <a:gd name="connsiteX0" fmla="*/ 0 w 3716095"/>
                <a:gd name="connsiteY0" fmla="*/ 795657 h 795657"/>
                <a:gd name="connsiteX1" fmla="*/ 39345 w 3716095"/>
                <a:gd name="connsiteY1" fmla="*/ 702833 h 795657"/>
                <a:gd name="connsiteX2" fmla="*/ 192526 w 3716095"/>
                <a:gd name="connsiteY2" fmla="*/ 519514 h 795657"/>
                <a:gd name="connsiteX3" fmla="*/ 356700 w 3716095"/>
                <a:gd name="connsiteY3" fmla="*/ 412473 h 795657"/>
                <a:gd name="connsiteX4" fmla="*/ 465546 w 3716095"/>
                <a:gd name="connsiteY4" fmla="*/ 252231 h 795657"/>
                <a:gd name="connsiteX5" fmla="*/ 659973 w 3716095"/>
                <a:gd name="connsiteY5" fmla="*/ 149039 h 795657"/>
                <a:gd name="connsiteX6" fmla="*/ 1541264 w 3716095"/>
                <a:gd name="connsiteY6" fmla="*/ 143986 h 795657"/>
                <a:gd name="connsiteX7" fmla="*/ 2618198 w 3716095"/>
                <a:gd name="connsiteY7" fmla="*/ 42088 h 795657"/>
                <a:gd name="connsiteX8" fmla="*/ 3222783 w 3716095"/>
                <a:gd name="connsiteY8" fmla="*/ 27973 h 795657"/>
                <a:gd name="connsiteX9" fmla="*/ 3382107 w 3716095"/>
                <a:gd name="connsiteY9" fmla="*/ 62050 h 795657"/>
                <a:gd name="connsiteX10" fmla="*/ 3085278 w 3716095"/>
                <a:gd name="connsiteY10" fmla="*/ 209927 h 795657"/>
                <a:gd name="connsiteX11" fmla="*/ 2787459 w 3716095"/>
                <a:gd name="connsiteY11" fmla="*/ 519863 h 795657"/>
                <a:gd name="connsiteX12" fmla="*/ 3625758 w 3716095"/>
                <a:gd name="connsiteY12" fmla="*/ 560882 h 795657"/>
                <a:gd name="connsiteX13" fmla="*/ 3329483 w 3716095"/>
                <a:gd name="connsiteY13" fmla="*/ 669084 h 795657"/>
                <a:gd name="connsiteX14" fmla="*/ 2618198 w 3716095"/>
                <a:gd name="connsiteY14" fmla="*/ 708185 h 795657"/>
                <a:gd name="connsiteX15" fmla="*/ 2428840 w 3716095"/>
                <a:gd name="connsiteY15" fmla="*/ 786620 h 795657"/>
                <a:gd name="connsiteX16" fmla="*/ 249782 w 3716095"/>
                <a:gd name="connsiteY16" fmla="*/ 786620 h 795657"/>
                <a:gd name="connsiteX0" fmla="*/ 0 w 3661582"/>
                <a:gd name="connsiteY0" fmla="*/ 795657 h 795657"/>
                <a:gd name="connsiteX1" fmla="*/ 39345 w 3661582"/>
                <a:gd name="connsiteY1" fmla="*/ 702833 h 795657"/>
                <a:gd name="connsiteX2" fmla="*/ 192526 w 3661582"/>
                <a:gd name="connsiteY2" fmla="*/ 519514 h 795657"/>
                <a:gd name="connsiteX3" fmla="*/ 356700 w 3661582"/>
                <a:gd name="connsiteY3" fmla="*/ 412473 h 795657"/>
                <a:gd name="connsiteX4" fmla="*/ 465546 w 3661582"/>
                <a:gd name="connsiteY4" fmla="*/ 252231 h 795657"/>
                <a:gd name="connsiteX5" fmla="*/ 659973 w 3661582"/>
                <a:gd name="connsiteY5" fmla="*/ 149039 h 795657"/>
                <a:gd name="connsiteX6" fmla="*/ 1541264 w 3661582"/>
                <a:gd name="connsiteY6" fmla="*/ 143986 h 795657"/>
                <a:gd name="connsiteX7" fmla="*/ 2618198 w 3661582"/>
                <a:gd name="connsiteY7" fmla="*/ 42088 h 795657"/>
                <a:gd name="connsiteX8" fmla="*/ 3222783 w 3661582"/>
                <a:gd name="connsiteY8" fmla="*/ 27973 h 795657"/>
                <a:gd name="connsiteX9" fmla="*/ 3382107 w 3661582"/>
                <a:gd name="connsiteY9" fmla="*/ 62050 h 795657"/>
                <a:gd name="connsiteX10" fmla="*/ 3085278 w 3661582"/>
                <a:gd name="connsiteY10" fmla="*/ 209927 h 795657"/>
                <a:gd name="connsiteX11" fmla="*/ 3544424 w 3661582"/>
                <a:gd name="connsiteY11" fmla="*/ 348896 h 795657"/>
                <a:gd name="connsiteX12" fmla="*/ 3625758 w 3661582"/>
                <a:gd name="connsiteY12" fmla="*/ 560882 h 795657"/>
                <a:gd name="connsiteX13" fmla="*/ 3329483 w 3661582"/>
                <a:gd name="connsiteY13" fmla="*/ 669084 h 795657"/>
                <a:gd name="connsiteX14" fmla="*/ 2618198 w 3661582"/>
                <a:gd name="connsiteY14" fmla="*/ 708185 h 795657"/>
                <a:gd name="connsiteX15" fmla="*/ 2428840 w 3661582"/>
                <a:gd name="connsiteY15" fmla="*/ 786620 h 795657"/>
                <a:gd name="connsiteX16" fmla="*/ 249782 w 3661582"/>
                <a:gd name="connsiteY16" fmla="*/ 786620 h 795657"/>
                <a:gd name="connsiteX0" fmla="*/ 0 w 3661582"/>
                <a:gd name="connsiteY0" fmla="*/ 795657 h 795657"/>
                <a:gd name="connsiteX1" fmla="*/ 39345 w 3661582"/>
                <a:gd name="connsiteY1" fmla="*/ 702833 h 795657"/>
                <a:gd name="connsiteX2" fmla="*/ 192526 w 3661582"/>
                <a:gd name="connsiteY2" fmla="*/ 519514 h 795657"/>
                <a:gd name="connsiteX3" fmla="*/ 356700 w 3661582"/>
                <a:gd name="connsiteY3" fmla="*/ 412473 h 795657"/>
                <a:gd name="connsiteX4" fmla="*/ 465546 w 3661582"/>
                <a:gd name="connsiteY4" fmla="*/ 252231 h 795657"/>
                <a:gd name="connsiteX5" fmla="*/ 659973 w 3661582"/>
                <a:gd name="connsiteY5" fmla="*/ 149039 h 795657"/>
                <a:gd name="connsiteX6" fmla="*/ 1541264 w 3661582"/>
                <a:gd name="connsiteY6" fmla="*/ 143986 h 795657"/>
                <a:gd name="connsiteX7" fmla="*/ 2618198 w 3661582"/>
                <a:gd name="connsiteY7" fmla="*/ 42088 h 795657"/>
                <a:gd name="connsiteX8" fmla="*/ 3222783 w 3661582"/>
                <a:gd name="connsiteY8" fmla="*/ 27973 h 795657"/>
                <a:gd name="connsiteX9" fmla="*/ 3382107 w 3661582"/>
                <a:gd name="connsiteY9" fmla="*/ 62050 h 795657"/>
                <a:gd name="connsiteX10" fmla="*/ 3459260 w 3661582"/>
                <a:gd name="connsiteY10" fmla="*/ 176354 h 795657"/>
                <a:gd name="connsiteX11" fmla="*/ 3544424 w 3661582"/>
                <a:gd name="connsiteY11" fmla="*/ 348896 h 795657"/>
                <a:gd name="connsiteX12" fmla="*/ 3625758 w 3661582"/>
                <a:gd name="connsiteY12" fmla="*/ 560882 h 795657"/>
                <a:gd name="connsiteX13" fmla="*/ 3329483 w 3661582"/>
                <a:gd name="connsiteY13" fmla="*/ 669084 h 795657"/>
                <a:gd name="connsiteX14" fmla="*/ 2618198 w 3661582"/>
                <a:gd name="connsiteY14" fmla="*/ 708185 h 795657"/>
                <a:gd name="connsiteX15" fmla="*/ 2428840 w 3661582"/>
                <a:gd name="connsiteY15" fmla="*/ 786620 h 795657"/>
                <a:gd name="connsiteX16" fmla="*/ 249782 w 3661582"/>
                <a:gd name="connsiteY16" fmla="*/ 786620 h 795657"/>
                <a:gd name="connsiteX0" fmla="*/ 0 w 3661582"/>
                <a:gd name="connsiteY0" fmla="*/ 828748 h 828748"/>
                <a:gd name="connsiteX1" fmla="*/ 39345 w 3661582"/>
                <a:gd name="connsiteY1" fmla="*/ 735924 h 828748"/>
                <a:gd name="connsiteX2" fmla="*/ 192526 w 3661582"/>
                <a:gd name="connsiteY2" fmla="*/ 552605 h 828748"/>
                <a:gd name="connsiteX3" fmla="*/ 356700 w 3661582"/>
                <a:gd name="connsiteY3" fmla="*/ 445564 h 828748"/>
                <a:gd name="connsiteX4" fmla="*/ 465546 w 3661582"/>
                <a:gd name="connsiteY4" fmla="*/ 285322 h 828748"/>
                <a:gd name="connsiteX5" fmla="*/ 659973 w 3661582"/>
                <a:gd name="connsiteY5" fmla="*/ 182130 h 828748"/>
                <a:gd name="connsiteX6" fmla="*/ 1541264 w 3661582"/>
                <a:gd name="connsiteY6" fmla="*/ 177077 h 828748"/>
                <a:gd name="connsiteX7" fmla="*/ 2618198 w 3661582"/>
                <a:gd name="connsiteY7" fmla="*/ 75179 h 828748"/>
                <a:gd name="connsiteX8" fmla="*/ 3222783 w 3661582"/>
                <a:gd name="connsiteY8" fmla="*/ 61064 h 828748"/>
                <a:gd name="connsiteX9" fmla="*/ 3382107 w 3661582"/>
                <a:gd name="connsiteY9" fmla="*/ 95141 h 828748"/>
                <a:gd name="connsiteX10" fmla="*/ 3391829 w 3661582"/>
                <a:gd name="connsiteY10" fmla="*/ 19051 h 828748"/>
                <a:gd name="connsiteX11" fmla="*/ 3459260 w 3661582"/>
                <a:gd name="connsiteY11" fmla="*/ 209445 h 828748"/>
                <a:gd name="connsiteX12" fmla="*/ 3544424 w 3661582"/>
                <a:gd name="connsiteY12" fmla="*/ 381987 h 828748"/>
                <a:gd name="connsiteX13" fmla="*/ 3625758 w 3661582"/>
                <a:gd name="connsiteY13" fmla="*/ 593973 h 828748"/>
                <a:gd name="connsiteX14" fmla="*/ 3329483 w 3661582"/>
                <a:gd name="connsiteY14" fmla="*/ 702175 h 828748"/>
                <a:gd name="connsiteX15" fmla="*/ 2618198 w 3661582"/>
                <a:gd name="connsiteY15" fmla="*/ 741276 h 828748"/>
                <a:gd name="connsiteX16" fmla="*/ 2428840 w 3661582"/>
                <a:gd name="connsiteY16" fmla="*/ 819711 h 828748"/>
                <a:gd name="connsiteX17" fmla="*/ 249782 w 3661582"/>
                <a:gd name="connsiteY17" fmla="*/ 819711 h 828748"/>
                <a:gd name="connsiteX0" fmla="*/ 0 w 3661582"/>
                <a:gd name="connsiteY0" fmla="*/ 890305 h 890305"/>
                <a:gd name="connsiteX1" fmla="*/ 39345 w 3661582"/>
                <a:gd name="connsiteY1" fmla="*/ 797481 h 890305"/>
                <a:gd name="connsiteX2" fmla="*/ 192526 w 3661582"/>
                <a:gd name="connsiteY2" fmla="*/ 614162 h 890305"/>
                <a:gd name="connsiteX3" fmla="*/ 356700 w 3661582"/>
                <a:gd name="connsiteY3" fmla="*/ 507121 h 890305"/>
                <a:gd name="connsiteX4" fmla="*/ 465546 w 3661582"/>
                <a:gd name="connsiteY4" fmla="*/ 346879 h 890305"/>
                <a:gd name="connsiteX5" fmla="*/ 659973 w 3661582"/>
                <a:gd name="connsiteY5" fmla="*/ 243687 h 890305"/>
                <a:gd name="connsiteX6" fmla="*/ 1541264 w 3661582"/>
                <a:gd name="connsiteY6" fmla="*/ 238634 h 890305"/>
                <a:gd name="connsiteX7" fmla="*/ 2618198 w 3661582"/>
                <a:gd name="connsiteY7" fmla="*/ 136736 h 890305"/>
                <a:gd name="connsiteX8" fmla="*/ 3222783 w 3661582"/>
                <a:gd name="connsiteY8" fmla="*/ 122621 h 890305"/>
                <a:gd name="connsiteX9" fmla="*/ 3382107 w 3661582"/>
                <a:gd name="connsiteY9" fmla="*/ 156698 h 890305"/>
                <a:gd name="connsiteX10" fmla="*/ 3302824 w 3661582"/>
                <a:gd name="connsiteY10" fmla="*/ 12682 h 890305"/>
                <a:gd name="connsiteX11" fmla="*/ 3391829 w 3661582"/>
                <a:gd name="connsiteY11" fmla="*/ 80608 h 890305"/>
                <a:gd name="connsiteX12" fmla="*/ 3459260 w 3661582"/>
                <a:gd name="connsiteY12" fmla="*/ 271002 h 890305"/>
                <a:gd name="connsiteX13" fmla="*/ 3544424 w 3661582"/>
                <a:gd name="connsiteY13" fmla="*/ 443544 h 890305"/>
                <a:gd name="connsiteX14" fmla="*/ 3625758 w 3661582"/>
                <a:gd name="connsiteY14" fmla="*/ 655530 h 890305"/>
                <a:gd name="connsiteX15" fmla="*/ 3329483 w 3661582"/>
                <a:gd name="connsiteY15" fmla="*/ 763732 h 890305"/>
                <a:gd name="connsiteX16" fmla="*/ 2618198 w 3661582"/>
                <a:gd name="connsiteY16" fmla="*/ 802833 h 890305"/>
                <a:gd name="connsiteX17" fmla="*/ 2428840 w 3661582"/>
                <a:gd name="connsiteY17" fmla="*/ 881268 h 890305"/>
                <a:gd name="connsiteX18" fmla="*/ 249782 w 3661582"/>
                <a:gd name="connsiteY18" fmla="*/ 881268 h 890305"/>
                <a:gd name="connsiteX0" fmla="*/ 0 w 3661582"/>
                <a:gd name="connsiteY0" fmla="*/ 828748 h 828748"/>
                <a:gd name="connsiteX1" fmla="*/ 39345 w 3661582"/>
                <a:gd name="connsiteY1" fmla="*/ 735924 h 828748"/>
                <a:gd name="connsiteX2" fmla="*/ 192526 w 3661582"/>
                <a:gd name="connsiteY2" fmla="*/ 552605 h 828748"/>
                <a:gd name="connsiteX3" fmla="*/ 356700 w 3661582"/>
                <a:gd name="connsiteY3" fmla="*/ 445564 h 828748"/>
                <a:gd name="connsiteX4" fmla="*/ 465546 w 3661582"/>
                <a:gd name="connsiteY4" fmla="*/ 285322 h 828748"/>
                <a:gd name="connsiteX5" fmla="*/ 659973 w 3661582"/>
                <a:gd name="connsiteY5" fmla="*/ 182130 h 828748"/>
                <a:gd name="connsiteX6" fmla="*/ 1541264 w 3661582"/>
                <a:gd name="connsiteY6" fmla="*/ 177077 h 828748"/>
                <a:gd name="connsiteX7" fmla="*/ 2618198 w 3661582"/>
                <a:gd name="connsiteY7" fmla="*/ 75179 h 828748"/>
                <a:gd name="connsiteX8" fmla="*/ 3222783 w 3661582"/>
                <a:gd name="connsiteY8" fmla="*/ 61064 h 828748"/>
                <a:gd name="connsiteX9" fmla="*/ 3382107 w 3661582"/>
                <a:gd name="connsiteY9" fmla="*/ 95141 h 828748"/>
                <a:gd name="connsiteX10" fmla="*/ 3391829 w 3661582"/>
                <a:gd name="connsiteY10" fmla="*/ 19051 h 828748"/>
                <a:gd name="connsiteX11" fmla="*/ 3459260 w 3661582"/>
                <a:gd name="connsiteY11" fmla="*/ 209445 h 828748"/>
                <a:gd name="connsiteX12" fmla="*/ 3544424 w 3661582"/>
                <a:gd name="connsiteY12" fmla="*/ 381987 h 828748"/>
                <a:gd name="connsiteX13" fmla="*/ 3625758 w 3661582"/>
                <a:gd name="connsiteY13" fmla="*/ 593973 h 828748"/>
                <a:gd name="connsiteX14" fmla="*/ 3329483 w 3661582"/>
                <a:gd name="connsiteY14" fmla="*/ 702175 h 828748"/>
                <a:gd name="connsiteX15" fmla="*/ 2618198 w 3661582"/>
                <a:gd name="connsiteY15" fmla="*/ 741276 h 828748"/>
                <a:gd name="connsiteX16" fmla="*/ 2428840 w 3661582"/>
                <a:gd name="connsiteY16" fmla="*/ 819711 h 828748"/>
                <a:gd name="connsiteX17" fmla="*/ 249782 w 3661582"/>
                <a:gd name="connsiteY17" fmla="*/ 819711 h 828748"/>
                <a:gd name="connsiteX0" fmla="*/ 0 w 3661582"/>
                <a:gd name="connsiteY0" fmla="*/ 834427 h 834427"/>
                <a:gd name="connsiteX1" fmla="*/ 39345 w 3661582"/>
                <a:gd name="connsiteY1" fmla="*/ 741603 h 834427"/>
                <a:gd name="connsiteX2" fmla="*/ 192526 w 3661582"/>
                <a:gd name="connsiteY2" fmla="*/ 558284 h 834427"/>
                <a:gd name="connsiteX3" fmla="*/ 356700 w 3661582"/>
                <a:gd name="connsiteY3" fmla="*/ 451243 h 834427"/>
                <a:gd name="connsiteX4" fmla="*/ 465546 w 3661582"/>
                <a:gd name="connsiteY4" fmla="*/ 291001 h 834427"/>
                <a:gd name="connsiteX5" fmla="*/ 659973 w 3661582"/>
                <a:gd name="connsiteY5" fmla="*/ 187809 h 834427"/>
                <a:gd name="connsiteX6" fmla="*/ 1541264 w 3661582"/>
                <a:gd name="connsiteY6" fmla="*/ 182756 h 834427"/>
                <a:gd name="connsiteX7" fmla="*/ 2618198 w 3661582"/>
                <a:gd name="connsiteY7" fmla="*/ 80858 h 834427"/>
                <a:gd name="connsiteX8" fmla="*/ 3222783 w 3661582"/>
                <a:gd name="connsiteY8" fmla="*/ 66743 h 834427"/>
                <a:gd name="connsiteX9" fmla="*/ 3391829 w 3661582"/>
                <a:gd name="connsiteY9" fmla="*/ 24730 h 834427"/>
                <a:gd name="connsiteX10" fmla="*/ 3459260 w 3661582"/>
                <a:gd name="connsiteY10" fmla="*/ 215124 h 834427"/>
                <a:gd name="connsiteX11" fmla="*/ 3544424 w 3661582"/>
                <a:gd name="connsiteY11" fmla="*/ 387666 h 834427"/>
                <a:gd name="connsiteX12" fmla="*/ 3625758 w 3661582"/>
                <a:gd name="connsiteY12" fmla="*/ 599652 h 834427"/>
                <a:gd name="connsiteX13" fmla="*/ 3329483 w 3661582"/>
                <a:gd name="connsiteY13" fmla="*/ 707854 h 834427"/>
                <a:gd name="connsiteX14" fmla="*/ 2618198 w 3661582"/>
                <a:gd name="connsiteY14" fmla="*/ 746955 h 834427"/>
                <a:gd name="connsiteX15" fmla="*/ 2428840 w 3661582"/>
                <a:gd name="connsiteY15" fmla="*/ 825390 h 834427"/>
                <a:gd name="connsiteX16" fmla="*/ 249782 w 3661582"/>
                <a:gd name="connsiteY16" fmla="*/ 825390 h 834427"/>
                <a:gd name="connsiteX0" fmla="*/ 0 w 3661582"/>
                <a:gd name="connsiteY0" fmla="*/ 834427 h 834427"/>
                <a:gd name="connsiteX1" fmla="*/ 39345 w 3661582"/>
                <a:gd name="connsiteY1" fmla="*/ 741603 h 834427"/>
                <a:gd name="connsiteX2" fmla="*/ 192526 w 3661582"/>
                <a:gd name="connsiteY2" fmla="*/ 558284 h 834427"/>
                <a:gd name="connsiteX3" fmla="*/ 356700 w 3661582"/>
                <a:gd name="connsiteY3" fmla="*/ 451243 h 834427"/>
                <a:gd name="connsiteX4" fmla="*/ 465546 w 3661582"/>
                <a:gd name="connsiteY4" fmla="*/ 291001 h 834427"/>
                <a:gd name="connsiteX5" fmla="*/ 659973 w 3661582"/>
                <a:gd name="connsiteY5" fmla="*/ 187809 h 834427"/>
                <a:gd name="connsiteX6" fmla="*/ 1541264 w 3661582"/>
                <a:gd name="connsiteY6" fmla="*/ 182756 h 834427"/>
                <a:gd name="connsiteX7" fmla="*/ 2618198 w 3661582"/>
                <a:gd name="connsiteY7" fmla="*/ 80858 h 834427"/>
                <a:gd name="connsiteX8" fmla="*/ 3222783 w 3661582"/>
                <a:gd name="connsiteY8" fmla="*/ 66743 h 834427"/>
                <a:gd name="connsiteX9" fmla="*/ 3391829 w 3661582"/>
                <a:gd name="connsiteY9" fmla="*/ 24730 h 834427"/>
                <a:gd name="connsiteX10" fmla="*/ 3477595 w 3661582"/>
                <a:gd name="connsiteY10" fmla="*/ 132359 h 834427"/>
                <a:gd name="connsiteX11" fmla="*/ 3544424 w 3661582"/>
                <a:gd name="connsiteY11" fmla="*/ 387666 h 834427"/>
                <a:gd name="connsiteX12" fmla="*/ 3625758 w 3661582"/>
                <a:gd name="connsiteY12" fmla="*/ 599652 h 834427"/>
                <a:gd name="connsiteX13" fmla="*/ 3329483 w 3661582"/>
                <a:gd name="connsiteY13" fmla="*/ 707854 h 834427"/>
                <a:gd name="connsiteX14" fmla="*/ 2618198 w 3661582"/>
                <a:gd name="connsiteY14" fmla="*/ 746955 h 834427"/>
                <a:gd name="connsiteX15" fmla="*/ 2428840 w 3661582"/>
                <a:gd name="connsiteY15" fmla="*/ 825390 h 834427"/>
                <a:gd name="connsiteX16" fmla="*/ 249782 w 3661582"/>
                <a:gd name="connsiteY16" fmla="*/ 825390 h 834427"/>
                <a:gd name="connsiteX0" fmla="*/ 0 w 3661582"/>
                <a:gd name="connsiteY0" fmla="*/ 834427 h 834427"/>
                <a:gd name="connsiteX1" fmla="*/ 39345 w 3661582"/>
                <a:gd name="connsiteY1" fmla="*/ 741603 h 834427"/>
                <a:gd name="connsiteX2" fmla="*/ 192526 w 3661582"/>
                <a:gd name="connsiteY2" fmla="*/ 558284 h 834427"/>
                <a:gd name="connsiteX3" fmla="*/ 356700 w 3661582"/>
                <a:gd name="connsiteY3" fmla="*/ 451243 h 834427"/>
                <a:gd name="connsiteX4" fmla="*/ 465546 w 3661582"/>
                <a:gd name="connsiteY4" fmla="*/ 291001 h 834427"/>
                <a:gd name="connsiteX5" fmla="*/ 659973 w 3661582"/>
                <a:gd name="connsiteY5" fmla="*/ 187809 h 834427"/>
                <a:gd name="connsiteX6" fmla="*/ 1541264 w 3661582"/>
                <a:gd name="connsiteY6" fmla="*/ 182756 h 834427"/>
                <a:gd name="connsiteX7" fmla="*/ 2618198 w 3661582"/>
                <a:gd name="connsiteY7" fmla="*/ 80858 h 834427"/>
                <a:gd name="connsiteX8" fmla="*/ 3222783 w 3661582"/>
                <a:gd name="connsiteY8" fmla="*/ 66743 h 834427"/>
                <a:gd name="connsiteX9" fmla="*/ 3391829 w 3661582"/>
                <a:gd name="connsiteY9" fmla="*/ 24730 h 834427"/>
                <a:gd name="connsiteX10" fmla="*/ 3440667 w 3661582"/>
                <a:gd name="connsiteY10" fmla="*/ 24958 h 834427"/>
                <a:gd name="connsiteX11" fmla="*/ 3477595 w 3661582"/>
                <a:gd name="connsiteY11" fmla="*/ 132359 h 834427"/>
                <a:gd name="connsiteX12" fmla="*/ 3544424 w 3661582"/>
                <a:gd name="connsiteY12" fmla="*/ 387666 h 834427"/>
                <a:gd name="connsiteX13" fmla="*/ 3625758 w 3661582"/>
                <a:gd name="connsiteY13" fmla="*/ 599652 h 834427"/>
                <a:gd name="connsiteX14" fmla="*/ 3329483 w 3661582"/>
                <a:gd name="connsiteY14" fmla="*/ 707854 h 834427"/>
                <a:gd name="connsiteX15" fmla="*/ 2618198 w 3661582"/>
                <a:gd name="connsiteY15" fmla="*/ 746955 h 834427"/>
                <a:gd name="connsiteX16" fmla="*/ 2428840 w 3661582"/>
                <a:gd name="connsiteY16" fmla="*/ 825390 h 834427"/>
                <a:gd name="connsiteX17" fmla="*/ 249782 w 3661582"/>
                <a:gd name="connsiteY17" fmla="*/ 825390 h 834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61582" h="834427">
                  <a:moveTo>
                    <a:pt x="0" y="834427"/>
                  </a:moveTo>
                  <a:lnTo>
                    <a:pt x="39345" y="741603"/>
                  </a:lnTo>
                  <a:lnTo>
                    <a:pt x="192526" y="558284"/>
                  </a:lnTo>
                  <a:cubicBezTo>
                    <a:pt x="192526" y="487261"/>
                    <a:pt x="311197" y="495790"/>
                    <a:pt x="356700" y="451243"/>
                  </a:cubicBezTo>
                  <a:cubicBezTo>
                    <a:pt x="402203" y="406696"/>
                    <a:pt x="415001" y="334907"/>
                    <a:pt x="465546" y="291001"/>
                  </a:cubicBezTo>
                  <a:cubicBezTo>
                    <a:pt x="516091" y="247095"/>
                    <a:pt x="480687" y="205850"/>
                    <a:pt x="659973" y="187809"/>
                  </a:cubicBezTo>
                  <a:cubicBezTo>
                    <a:pt x="839259" y="169768"/>
                    <a:pt x="1146469" y="171089"/>
                    <a:pt x="1541264" y="182756"/>
                  </a:cubicBezTo>
                  <a:cubicBezTo>
                    <a:pt x="1612287" y="182756"/>
                    <a:pt x="2508792" y="39812"/>
                    <a:pt x="2618198" y="80858"/>
                  </a:cubicBezTo>
                  <a:cubicBezTo>
                    <a:pt x="2651309" y="95807"/>
                    <a:pt x="3144936" y="38770"/>
                    <a:pt x="3222783" y="66743"/>
                  </a:cubicBezTo>
                  <a:cubicBezTo>
                    <a:pt x="3351721" y="57388"/>
                    <a:pt x="3352416" y="0"/>
                    <a:pt x="3391829" y="24730"/>
                  </a:cubicBezTo>
                  <a:cubicBezTo>
                    <a:pt x="3420595" y="17554"/>
                    <a:pt x="3426373" y="7020"/>
                    <a:pt x="3440667" y="24958"/>
                  </a:cubicBezTo>
                  <a:cubicBezTo>
                    <a:pt x="3454961" y="42896"/>
                    <a:pt x="3452755" y="71695"/>
                    <a:pt x="3477595" y="132359"/>
                  </a:cubicBezTo>
                  <a:cubicBezTo>
                    <a:pt x="3477595" y="228153"/>
                    <a:pt x="3544424" y="291872"/>
                    <a:pt x="3544424" y="387666"/>
                  </a:cubicBezTo>
                  <a:cubicBezTo>
                    <a:pt x="3493410" y="442001"/>
                    <a:pt x="3661582" y="546287"/>
                    <a:pt x="3625758" y="599652"/>
                  </a:cubicBezTo>
                  <a:cubicBezTo>
                    <a:pt x="3589935" y="653017"/>
                    <a:pt x="3497410" y="683304"/>
                    <a:pt x="3329483" y="707854"/>
                  </a:cubicBezTo>
                  <a:cubicBezTo>
                    <a:pt x="3161556" y="732405"/>
                    <a:pt x="2768305" y="727366"/>
                    <a:pt x="2618198" y="746955"/>
                  </a:cubicBezTo>
                  <a:cubicBezTo>
                    <a:pt x="2468091" y="766544"/>
                    <a:pt x="2499863" y="825390"/>
                    <a:pt x="2428840" y="825390"/>
                  </a:cubicBezTo>
                  <a:lnTo>
                    <a:pt x="249782" y="825390"/>
                  </a:lnTo>
                </a:path>
              </a:pathLst>
            </a:custGeom>
            <a:solidFill>
              <a:srgbClr val="00B050">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33" name="32 - Ομάδα"/>
          <p:cNvGrpSpPr/>
          <p:nvPr/>
        </p:nvGrpSpPr>
        <p:grpSpPr>
          <a:xfrm>
            <a:off x="7238976" y="928670"/>
            <a:ext cx="3429024" cy="3286148"/>
            <a:chOff x="5714976" y="928670"/>
            <a:chExt cx="3429024" cy="3286148"/>
          </a:xfrm>
        </p:grpSpPr>
        <p:cxnSp>
          <p:nvCxnSpPr>
            <p:cNvPr id="11" name="10 - Ευθεία γραμμή σύνδεσης"/>
            <p:cNvCxnSpPr/>
            <p:nvPr/>
          </p:nvCxnSpPr>
          <p:spPr>
            <a:xfrm>
              <a:off x="6215074" y="3143248"/>
              <a:ext cx="1500198" cy="142876"/>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13 - Ευθύγραμμο βέλος σύνδεσης"/>
            <p:cNvCxnSpPr/>
            <p:nvPr/>
          </p:nvCxnSpPr>
          <p:spPr>
            <a:xfrm rot="5400000">
              <a:off x="6318984" y="1824892"/>
              <a:ext cx="1506692" cy="1000132"/>
            </a:xfrm>
            <a:prstGeom prst="straightConnector1">
              <a:avLst/>
            </a:prstGeom>
            <a:ln w="25400">
              <a:solidFill>
                <a:schemeClr val="accent5">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sp>
          <p:nvSpPr>
            <p:cNvPr id="15" name="14 - TextBox"/>
            <p:cNvSpPr txBox="1"/>
            <p:nvPr/>
          </p:nvSpPr>
          <p:spPr>
            <a:xfrm>
              <a:off x="5714976" y="928670"/>
              <a:ext cx="3429024" cy="707886"/>
            </a:xfrm>
            <a:prstGeom prst="rect">
              <a:avLst/>
            </a:prstGeom>
            <a:noFill/>
          </p:spPr>
          <p:txBody>
            <a:bodyPr wrap="square" rtlCol="0">
              <a:spAutoFit/>
            </a:bodyPr>
            <a:lstStyle/>
            <a:p>
              <a:pPr algn="ctr"/>
              <a:r>
                <a:rPr lang="el-GR" sz="2000" dirty="0">
                  <a:solidFill>
                    <a:schemeClr val="accent1">
                      <a:lumMod val="20000"/>
                      <a:lumOff val="80000"/>
                    </a:schemeClr>
                  </a:solidFill>
                </a:rPr>
                <a:t>Παράδειγμα θέσης σχεδίασης τοπογραφικής τομής</a:t>
              </a:r>
            </a:p>
          </p:txBody>
        </p:sp>
        <p:cxnSp>
          <p:nvCxnSpPr>
            <p:cNvPr id="23" name="22 - Ευθεία γραμμή σύνδεσης"/>
            <p:cNvCxnSpPr/>
            <p:nvPr/>
          </p:nvCxnSpPr>
          <p:spPr>
            <a:xfrm>
              <a:off x="5929322" y="3786190"/>
              <a:ext cx="1214446" cy="428628"/>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25 - Ευθύγραμμο βέλος σύνδεσης"/>
            <p:cNvCxnSpPr/>
            <p:nvPr/>
          </p:nvCxnSpPr>
          <p:spPr>
            <a:xfrm rot="5400000">
              <a:off x="5893603" y="2250273"/>
              <a:ext cx="2286016" cy="1071570"/>
            </a:xfrm>
            <a:prstGeom prst="straightConnector1">
              <a:avLst/>
            </a:prstGeom>
            <a:ln w="25400">
              <a:solidFill>
                <a:schemeClr val="accent5">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45" name="44 - Ομάδα"/>
          <p:cNvGrpSpPr/>
          <p:nvPr/>
        </p:nvGrpSpPr>
        <p:grpSpPr>
          <a:xfrm>
            <a:off x="2738414" y="642918"/>
            <a:ext cx="2928958" cy="2643206"/>
            <a:chOff x="1214414" y="642918"/>
            <a:chExt cx="2928958" cy="2643206"/>
          </a:xfrm>
        </p:grpSpPr>
        <p:cxnSp>
          <p:nvCxnSpPr>
            <p:cNvPr id="39" name="38 - Ευθύγραμμο βέλος σύνδεσης"/>
            <p:cNvCxnSpPr/>
            <p:nvPr/>
          </p:nvCxnSpPr>
          <p:spPr>
            <a:xfrm>
              <a:off x="2357422" y="1285860"/>
              <a:ext cx="1785950" cy="1357322"/>
            </a:xfrm>
            <a:prstGeom prst="straightConnector1">
              <a:avLst/>
            </a:prstGeom>
            <a:ln w="31750">
              <a:solidFill>
                <a:schemeClr val="accent6">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40 - Ευθύγραμμο βέλος σύνδεσης"/>
            <p:cNvCxnSpPr/>
            <p:nvPr/>
          </p:nvCxnSpPr>
          <p:spPr>
            <a:xfrm rot="16200000" flipH="1">
              <a:off x="1750199" y="1893083"/>
              <a:ext cx="1928826" cy="857256"/>
            </a:xfrm>
            <a:prstGeom prst="straightConnector1">
              <a:avLst/>
            </a:prstGeom>
            <a:ln w="31750">
              <a:solidFill>
                <a:schemeClr val="accent6">
                  <a:lumMod val="20000"/>
                  <a:lumOff val="80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43 - TextBox"/>
            <p:cNvSpPr txBox="1"/>
            <p:nvPr/>
          </p:nvSpPr>
          <p:spPr>
            <a:xfrm>
              <a:off x="1214414" y="642918"/>
              <a:ext cx="2123787" cy="646331"/>
            </a:xfrm>
            <a:prstGeom prst="rect">
              <a:avLst/>
            </a:prstGeom>
            <a:noFill/>
          </p:spPr>
          <p:txBody>
            <a:bodyPr wrap="none" rtlCol="0">
              <a:spAutoFit/>
            </a:bodyPr>
            <a:lstStyle/>
            <a:p>
              <a:pPr algn="ctr"/>
              <a:r>
                <a:rPr lang="el-GR" dirty="0" err="1">
                  <a:solidFill>
                    <a:schemeClr val="accent6">
                      <a:lumMod val="20000"/>
                      <a:lumOff val="80000"/>
                    </a:schemeClr>
                  </a:solidFill>
                </a:rPr>
                <a:t>Παλαιο</a:t>
              </a:r>
              <a:r>
                <a:rPr lang="el-GR" dirty="0">
                  <a:solidFill>
                    <a:schemeClr val="accent6">
                      <a:lumMod val="20000"/>
                      <a:lumOff val="80000"/>
                    </a:schemeClr>
                  </a:solidFill>
                </a:rPr>
                <a:t>-κρημνός</a:t>
              </a:r>
            </a:p>
            <a:p>
              <a:pPr algn="ctr"/>
              <a:r>
                <a:rPr lang="el-GR" dirty="0" err="1">
                  <a:solidFill>
                    <a:schemeClr val="accent6">
                      <a:lumMod val="20000"/>
                      <a:lumOff val="80000"/>
                    </a:schemeClr>
                  </a:solidFill>
                </a:rPr>
                <a:t>Παλαιο</a:t>
              </a:r>
              <a:r>
                <a:rPr lang="el-GR" dirty="0">
                  <a:solidFill>
                    <a:schemeClr val="accent6">
                      <a:lumMod val="20000"/>
                      <a:lumOff val="80000"/>
                    </a:schemeClr>
                  </a:solidFill>
                </a:rPr>
                <a:t>-ακτογραμμή</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blinds(horizontal)">
                                      <p:cBhvr>
                                        <p:cTn id="12" dur="500"/>
                                        <p:tgtEl>
                                          <p:spTgt spid="3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blinds(horizontal)">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blinds(horizontal)">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linds(horizontal)">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7"/>
          <p:cNvGrpSpPr>
            <a:grpSpLocks noChangeAspect="1"/>
          </p:cNvGrpSpPr>
          <p:nvPr/>
        </p:nvGrpSpPr>
        <p:grpSpPr bwMode="auto">
          <a:xfrm>
            <a:off x="1524001" y="4"/>
            <a:ext cx="9145897" cy="6858001"/>
            <a:chOff x="18626138" y="14090650"/>
            <a:chExt cx="5102225" cy="3825875"/>
          </a:xfrm>
        </p:grpSpPr>
        <p:pic>
          <p:nvPicPr>
            <p:cNvPr id="3" name="Picture 109" descr="E:\photos\IMG_2321.JPG"/>
            <p:cNvPicPr>
              <a:picLocks noChangeAspect="1" noChangeArrowheads="1"/>
            </p:cNvPicPr>
            <p:nvPr/>
          </p:nvPicPr>
          <p:blipFill>
            <a:blip r:embed="rId2"/>
            <a:srcRect/>
            <a:stretch>
              <a:fillRect/>
            </a:stretch>
          </p:blipFill>
          <p:spPr bwMode="auto">
            <a:xfrm>
              <a:off x="18626138" y="14090650"/>
              <a:ext cx="5102225" cy="3825875"/>
            </a:xfrm>
            <a:prstGeom prst="rect">
              <a:avLst/>
            </a:prstGeom>
            <a:noFill/>
            <a:ln w="9525">
              <a:solidFill>
                <a:srgbClr val="C00000"/>
              </a:solidFill>
              <a:miter lim="800000"/>
              <a:headEnd/>
              <a:tailEnd/>
            </a:ln>
          </p:spPr>
        </p:pic>
        <p:cxnSp>
          <p:nvCxnSpPr>
            <p:cNvPr id="4" name="Straight Arrow Connector 4"/>
            <p:cNvCxnSpPr/>
            <p:nvPr/>
          </p:nvCxnSpPr>
          <p:spPr>
            <a:xfrm>
              <a:off x="20881975" y="15014575"/>
              <a:ext cx="774700" cy="503238"/>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6"/>
            <p:cNvCxnSpPr/>
            <p:nvPr/>
          </p:nvCxnSpPr>
          <p:spPr>
            <a:xfrm flipH="1">
              <a:off x="18934113" y="15014575"/>
              <a:ext cx="1511300" cy="647700"/>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Connector 14"/>
            <p:cNvCxnSpPr/>
            <p:nvPr/>
          </p:nvCxnSpPr>
          <p:spPr>
            <a:xfrm>
              <a:off x="22610763" y="15517813"/>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27"/>
            <p:cNvSpPr txBox="1">
              <a:spLocks noChangeArrowheads="1"/>
            </p:cNvSpPr>
            <p:nvPr/>
          </p:nvSpPr>
          <p:spPr bwMode="auto">
            <a:xfrm>
              <a:off x="19423183" y="14768138"/>
              <a:ext cx="2949133" cy="206039"/>
            </a:xfrm>
            <a:prstGeom prst="rect">
              <a:avLst/>
            </a:prstGeom>
            <a:noFill/>
            <a:ln w="9525">
              <a:noFill/>
              <a:miter lim="800000"/>
              <a:headEnd/>
              <a:tailEnd/>
            </a:ln>
          </p:spPr>
          <p:txBody>
            <a:bodyPr wrap="square">
              <a:spAutoFit/>
            </a:bodyPr>
            <a:lstStyle/>
            <a:p>
              <a:r>
                <a:rPr lang="el-GR" dirty="0">
                  <a:solidFill>
                    <a:srgbClr val="C00000"/>
                  </a:solidFill>
                  <a:latin typeface="Arial Narrow" pitchFamily="34" charset="0"/>
                </a:rPr>
                <a:t>επιφάνεια θαλάσσιας αναβαθμίδας ηλικίας </a:t>
              </a:r>
              <a:r>
                <a:rPr lang="en-US" dirty="0">
                  <a:solidFill>
                    <a:srgbClr val="C00000"/>
                  </a:solidFill>
                  <a:latin typeface="Arial Narrow" pitchFamily="34" charset="0"/>
                </a:rPr>
                <a:t>200 </a:t>
              </a:r>
              <a:r>
                <a:rPr lang="el-GR" dirty="0">
                  <a:solidFill>
                    <a:srgbClr val="C00000"/>
                  </a:solidFill>
                  <a:latin typeface="Arial Narrow" pitchFamily="34" charset="0"/>
                </a:rPr>
                <a:t>χιλ. ετών</a:t>
              </a:r>
              <a:r>
                <a:rPr lang="en-US" dirty="0">
                  <a:solidFill>
                    <a:srgbClr val="C00000"/>
                  </a:solidFill>
                  <a:latin typeface="Arial Narrow" pitchFamily="34" charset="0"/>
                </a:rPr>
                <a:t> </a:t>
              </a:r>
              <a:endParaRPr lang="el-GR" dirty="0">
                <a:solidFill>
                  <a:srgbClr val="C00000"/>
                </a:solidFill>
                <a:latin typeface="Arial Narrow" pitchFamily="34" charset="0"/>
              </a:endParaRPr>
            </a:p>
          </p:txBody>
        </p:sp>
        <p:sp>
          <p:nvSpPr>
            <p:cNvPr id="8" name="Freeform 31"/>
            <p:cNvSpPr/>
            <p:nvPr/>
          </p:nvSpPr>
          <p:spPr>
            <a:xfrm>
              <a:off x="21402675" y="15403513"/>
              <a:ext cx="2116138" cy="227012"/>
            </a:xfrm>
            <a:custGeom>
              <a:avLst/>
              <a:gdLst>
                <a:gd name="connsiteX0" fmla="*/ 0 w 2115178"/>
                <a:gd name="connsiteY0" fmla="*/ 226088 h 226088"/>
                <a:gd name="connsiteX1" fmla="*/ 135653 w 2115178"/>
                <a:gd name="connsiteY1" fmla="*/ 185895 h 226088"/>
                <a:gd name="connsiteX2" fmla="*/ 321547 w 2115178"/>
                <a:gd name="connsiteY2" fmla="*/ 175846 h 226088"/>
                <a:gd name="connsiteX3" fmla="*/ 517490 w 2115178"/>
                <a:gd name="connsiteY3" fmla="*/ 155750 h 226088"/>
                <a:gd name="connsiteX4" fmla="*/ 723481 w 2115178"/>
                <a:gd name="connsiteY4" fmla="*/ 150725 h 226088"/>
                <a:gd name="connsiteX5" fmla="*/ 1205802 w 2115178"/>
                <a:gd name="connsiteY5" fmla="*/ 80387 h 226088"/>
                <a:gd name="connsiteX6" fmla="*/ 1542422 w 2115178"/>
                <a:gd name="connsiteY6" fmla="*/ 25121 h 226088"/>
                <a:gd name="connsiteX7" fmla="*/ 1668026 w 2115178"/>
                <a:gd name="connsiteY7" fmla="*/ 5024 h 226088"/>
                <a:gd name="connsiteX8" fmla="*/ 1884066 w 2115178"/>
                <a:gd name="connsiteY8" fmla="*/ 0 h 226088"/>
                <a:gd name="connsiteX9" fmla="*/ 2115178 w 2115178"/>
                <a:gd name="connsiteY9" fmla="*/ 30145 h 22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15178" h="226088">
                  <a:moveTo>
                    <a:pt x="0" y="226088"/>
                  </a:moveTo>
                  <a:lnTo>
                    <a:pt x="135653" y="185895"/>
                  </a:lnTo>
                  <a:lnTo>
                    <a:pt x="321547" y="175846"/>
                  </a:lnTo>
                  <a:lnTo>
                    <a:pt x="517490" y="155750"/>
                  </a:lnTo>
                  <a:lnTo>
                    <a:pt x="723481" y="150725"/>
                  </a:lnTo>
                  <a:lnTo>
                    <a:pt x="1205802" y="80387"/>
                  </a:lnTo>
                  <a:lnTo>
                    <a:pt x="1542422" y="25121"/>
                  </a:lnTo>
                  <a:lnTo>
                    <a:pt x="1668026" y="5024"/>
                  </a:lnTo>
                  <a:lnTo>
                    <a:pt x="1884066" y="0"/>
                  </a:lnTo>
                  <a:lnTo>
                    <a:pt x="2115178" y="30145"/>
                  </a:lnTo>
                </a:path>
              </a:pathLst>
            </a:cu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9" name="Freeform 32"/>
            <p:cNvSpPr/>
            <p:nvPr/>
          </p:nvSpPr>
          <p:spPr>
            <a:xfrm>
              <a:off x="18629313" y="15725775"/>
              <a:ext cx="552450" cy="34925"/>
            </a:xfrm>
            <a:custGeom>
              <a:avLst/>
              <a:gdLst>
                <a:gd name="connsiteX0" fmla="*/ 552659 w 552659"/>
                <a:gd name="connsiteY0" fmla="*/ 35170 h 35170"/>
                <a:gd name="connsiteX1" fmla="*/ 296426 w 552659"/>
                <a:gd name="connsiteY1" fmla="*/ 0 h 35170"/>
                <a:gd name="connsiteX2" fmla="*/ 0 w 552659"/>
                <a:gd name="connsiteY2" fmla="*/ 0 h 35170"/>
                <a:gd name="connsiteX3" fmla="*/ 0 w 552659"/>
                <a:gd name="connsiteY3" fmla="*/ 0 h 35170"/>
              </a:gdLst>
              <a:ahLst/>
              <a:cxnLst>
                <a:cxn ang="0">
                  <a:pos x="connsiteX0" y="connsiteY0"/>
                </a:cxn>
                <a:cxn ang="0">
                  <a:pos x="connsiteX1" y="connsiteY1"/>
                </a:cxn>
                <a:cxn ang="0">
                  <a:pos x="connsiteX2" y="connsiteY2"/>
                </a:cxn>
                <a:cxn ang="0">
                  <a:pos x="connsiteX3" y="connsiteY3"/>
                </a:cxn>
              </a:cxnLst>
              <a:rect l="l" t="t" r="r" b="b"/>
              <a:pathLst>
                <a:path w="552659" h="35170">
                  <a:moveTo>
                    <a:pt x="552659" y="35170"/>
                  </a:moveTo>
                  <a:lnTo>
                    <a:pt x="296426" y="0"/>
                  </a:lnTo>
                  <a:lnTo>
                    <a:pt x="0" y="0"/>
                  </a:lnTo>
                  <a:lnTo>
                    <a:pt x="0" y="0"/>
                  </a:lnTo>
                </a:path>
              </a:pathLst>
            </a:cu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0" name="Freeform 33"/>
            <p:cNvSpPr/>
            <p:nvPr/>
          </p:nvSpPr>
          <p:spPr>
            <a:xfrm>
              <a:off x="19227800" y="15640050"/>
              <a:ext cx="2149475" cy="111125"/>
            </a:xfrm>
            <a:custGeom>
              <a:avLst/>
              <a:gdLst>
                <a:gd name="connsiteX0" fmla="*/ 0 w 2150347"/>
                <a:gd name="connsiteY0" fmla="*/ 110532 h 110532"/>
                <a:gd name="connsiteX1" fmla="*/ 361741 w 2150347"/>
                <a:gd name="connsiteY1" fmla="*/ 100484 h 110532"/>
                <a:gd name="connsiteX2" fmla="*/ 1200778 w 2150347"/>
                <a:gd name="connsiteY2" fmla="*/ 60290 h 110532"/>
                <a:gd name="connsiteX3" fmla="*/ 1733341 w 2150347"/>
                <a:gd name="connsiteY3" fmla="*/ 30145 h 110532"/>
                <a:gd name="connsiteX4" fmla="*/ 2150347 w 2150347"/>
                <a:gd name="connsiteY4" fmla="*/ 0 h 110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0347" h="110532">
                  <a:moveTo>
                    <a:pt x="0" y="110532"/>
                  </a:moveTo>
                  <a:lnTo>
                    <a:pt x="361741" y="100484"/>
                  </a:lnTo>
                  <a:lnTo>
                    <a:pt x="1200778" y="60290"/>
                  </a:lnTo>
                  <a:lnTo>
                    <a:pt x="1733341" y="30145"/>
                  </a:lnTo>
                  <a:lnTo>
                    <a:pt x="2150347" y="0"/>
                  </a:lnTo>
                </a:path>
              </a:pathLst>
            </a:custGeom>
            <a:noFill/>
            <a:ln>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11" name="Straight Arrow Connector 36"/>
            <p:cNvCxnSpPr/>
            <p:nvPr/>
          </p:nvCxnSpPr>
          <p:spPr>
            <a:xfrm>
              <a:off x="20445413" y="15517813"/>
              <a:ext cx="0" cy="144462"/>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59"/>
            <p:cNvSpPr txBox="1">
              <a:spLocks noChangeArrowheads="1"/>
            </p:cNvSpPr>
            <p:nvPr/>
          </p:nvSpPr>
          <p:spPr bwMode="auto">
            <a:xfrm>
              <a:off x="19821714" y="15166671"/>
              <a:ext cx="1514419" cy="338554"/>
            </a:xfrm>
            <a:prstGeom prst="rect">
              <a:avLst/>
            </a:prstGeom>
            <a:noFill/>
            <a:ln w="9525">
              <a:noFill/>
              <a:miter lim="800000"/>
              <a:headEnd/>
              <a:tailEnd/>
            </a:ln>
          </p:spPr>
          <p:txBody>
            <a:bodyPr wrap="square">
              <a:spAutoFit/>
            </a:bodyPr>
            <a:lstStyle/>
            <a:p>
              <a:pPr algn="ctr"/>
              <a:r>
                <a:rPr lang="el-GR" sz="1600" b="1" dirty="0">
                  <a:solidFill>
                    <a:srgbClr val="C00000"/>
                  </a:solidFill>
                  <a:latin typeface="Arial Narrow" pitchFamily="34" charset="0"/>
                </a:rPr>
                <a:t>Αρχική επιφάνεια πριν την ποτάμια διάβρωση</a:t>
              </a:r>
            </a:p>
          </p:txBody>
        </p:sp>
        <p:sp>
          <p:nvSpPr>
            <p:cNvPr id="13" name="Freeform 37"/>
            <p:cNvSpPr/>
            <p:nvPr/>
          </p:nvSpPr>
          <p:spPr>
            <a:xfrm>
              <a:off x="19178588" y="15633700"/>
              <a:ext cx="2214562" cy="487363"/>
            </a:xfrm>
            <a:custGeom>
              <a:avLst/>
              <a:gdLst>
                <a:gd name="connsiteX0" fmla="*/ 0 w 2214748"/>
                <a:gd name="connsiteY0" fmla="*/ 124691 h 486888"/>
                <a:gd name="connsiteX1" fmla="*/ 279070 w 2214748"/>
                <a:gd name="connsiteY1" fmla="*/ 237506 h 486888"/>
                <a:gd name="connsiteX2" fmla="*/ 522515 w 2214748"/>
                <a:gd name="connsiteY2" fmla="*/ 308758 h 486888"/>
                <a:gd name="connsiteX3" fmla="*/ 688769 w 2214748"/>
                <a:gd name="connsiteY3" fmla="*/ 415636 h 486888"/>
                <a:gd name="connsiteX4" fmla="*/ 819398 w 2214748"/>
                <a:gd name="connsiteY4" fmla="*/ 463138 h 486888"/>
                <a:gd name="connsiteX5" fmla="*/ 926276 w 2214748"/>
                <a:gd name="connsiteY5" fmla="*/ 469075 h 486888"/>
                <a:gd name="connsiteX6" fmla="*/ 1086593 w 2214748"/>
                <a:gd name="connsiteY6" fmla="*/ 480951 h 486888"/>
                <a:gd name="connsiteX7" fmla="*/ 1276598 w 2214748"/>
                <a:gd name="connsiteY7" fmla="*/ 486888 h 486888"/>
                <a:gd name="connsiteX8" fmla="*/ 1425039 w 2214748"/>
                <a:gd name="connsiteY8" fmla="*/ 475013 h 486888"/>
                <a:gd name="connsiteX9" fmla="*/ 1442852 w 2214748"/>
                <a:gd name="connsiteY9" fmla="*/ 427512 h 486888"/>
                <a:gd name="connsiteX10" fmla="*/ 1626920 w 2214748"/>
                <a:gd name="connsiteY10" fmla="*/ 308758 h 486888"/>
                <a:gd name="connsiteX11" fmla="*/ 1727860 w 2214748"/>
                <a:gd name="connsiteY11" fmla="*/ 237506 h 486888"/>
                <a:gd name="connsiteX12" fmla="*/ 1805050 w 2214748"/>
                <a:gd name="connsiteY12" fmla="*/ 249382 h 486888"/>
                <a:gd name="connsiteX13" fmla="*/ 1959429 w 2214748"/>
                <a:gd name="connsiteY13" fmla="*/ 178130 h 486888"/>
                <a:gd name="connsiteX14" fmla="*/ 2101933 w 2214748"/>
                <a:gd name="connsiteY14" fmla="*/ 71252 h 486888"/>
                <a:gd name="connsiteX15" fmla="*/ 2214748 w 2214748"/>
                <a:gd name="connsiteY15" fmla="*/ 0 h 486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4748" h="486888">
                  <a:moveTo>
                    <a:pt x="0" y="124691"/>
                  </a:moveTo>
                  <a:lnTo>
                    <a:pt x="279070" y="237506"/>
                  </a:lnTo>
                  <a:lnTo>
                    <a:pt x="522515" y="308758"/>
                  </a:lnTo>
                  <a:lnTo>
                    <a:pt x="688769" y="415636"/>
                  </a:lnTo>
                  <a:lnTo>
                    <a:pt x="819398" y="463138"/>
                  </a:lnTo>
                  <a:lnTo>
                    <a:pt x="926276" y="469075"/>
                  </a:lnTo>
                  <a:lnTo>
                    <a:pt x="1086593" y="480951"/>
                  </a:lnTo>
                  <a:lnTo>
                    <a:pt x="1276598" y="486888"/>
                  </a:lnTo>
                  <a:lnTo>
                    <a:pt x="1425039" y="475013"/>
                  </a:lnTo>
                  <a:lnTo>
                    <a:pt x="1442852" y="427512"/>
                  </a:lnTo>
                  <a:lnTo>
                    <a:pt x="1626920" y="308758"/>
                  </a:lnTo>
                  <a:lnTo>
                    <a:pt x="1727860" y="237506"/>
                  </a:lnTo>
                  <a:lnTo>
                    <a:pt x="1805050" y="249382"/>
                  </a:lnTo>
                  <a:lnTo>
                    <a:pt x="1959429" y="178130"/>
                  </a:lnTo>
                  <a:lnTo>
                    <a:pt x="2101933" y="71252"/>
                  </a:lnTo>
                  <a:lnTo>
                    <a:pt x="2214748" y="0"/>
                  </a:lnTo>
                </a:path>
              </a:pathLst>
            </a:cu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cxnSp>
          <p:nvCxnSpPr>
            <p:cNvPr id="14" name="Straight Arrow Connector 61"/>
            <p:cNvCxnSpPr/>
            <p:nvPr/>
          </p:nvCxnSpPr>
          <p:spPr>
            <a:xfrm flipV="1">
              <a:off x="19297650" y="16094075"/>
              <a:ext cx="392113" cy="144463"/>
            </a:xfrm>
            <a:prstGeom prst="straightConnector1">
              <a:avLst/>
            </a:prstGeom>
            <a:ln w="190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64"/>
            <p:cNvSpPr txBox="1">
              <a:spLocks noChangeArrowheads="1"/>
            </p:cNvSpPr>
            <p:nvPr/>
          </p:nvSpPr>
          <p:spPr bwMode="auto">
            <a:xfrm>
              <a:off x="18920385" y="16227897"/>
              <a:ext cx="553730" cy="223210"/>
            </a:xfrm>
            <a:prstGeom prst="rect">
              <a:avLst/>
            </a:prstGeom>
            <a:noFill/>
            <a:ln w="9525">
              <a:noFill/>
              <a:miter lim="800000"/>
              <a:headEnd/>
              <a:tailEnd/>
            </a:ln>
          </p:spPr>
          <p:txBody>
            <a:bodyPr wrap="none">
              <a:spAutoFit/>
            </a:bodyPr>
            <a:lstStyle/>
            <a:p>
              <a:r>
                <a:rPr lang="el-GR" sz="2000" b="1" dirty="0">
                  <a:solidFill>
                    <a:srgbClr val="C00000"/>
                  </a:solidFill>
                  <a:latin typeface="Arial Narrow" pitchFamily="34" charset="0"/>
                </a:rPr>
                <a:t>κοιλάδα</a:t>
              </a:r>
            </a:p>
          </p:txBody>
        </p:sp>
        <p:cxnSp>
          <p:nvCxnSpPr>
            <p:cNvPr id="16" name="Straight Connector 41"/>
            <p:cNvCxnSpPr/>
            <p:nvPr/>
          </p:nvCxnSpPr>
          <p:spPr>
            <a:xfrm>
              <a:off x="20302538" y="15695613"/>
              <a:ext cx="4762" cy="398462"/>
            </a:xfrm>
            <a:prstGeom prst="line">
              <a:avLst/>
            </a:prstGeom>
            <a:ln w="31750">
              <a:solidFill>
                <a:srgbClr val="002060"/>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Arrow Connector 70"/>
            <p:cNvCxnSpPr>
              <a:stCxn id="18" idx="1"/>
            </p:cNvCxnSpPr>
            <p:nvPr/>
          </p:nvCxnSpPr>
          <p:spPr>
            <a:xfrm rot="10800000">
              <a:off x="20339805" y="15884028"/>
              <a:ext cx="758839" cy="79625"/>
            </a:xfrm>
            <a:prstGeom prst="straightConnector1">
              <a:avLst/>
            </a:prstGeom>
            <a:ln w="3175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8" name="TextBox 73"/>
            <p:cNvSpPr txBox="1">
              <a:spLocks noChangeArrowheads="1"/>
            </p:cNvSpPr>
            <p:nvPr/>
          </p:nvSpPr>
          <p:spPr bwMode="auto">
            <a:xfrm>
              <a:off x="21098644" y="15852048"/>
              <a:ext cx="1870987" cy="223210"/>
            </a:xfrm>
            <a:prstGeom prst="rect">
              <a:avLst/>
            </a:prstGeom>
            <a:noFill/>
            <a:ln w="9525">
              <a:noFill/>
              <a:miter lim="800000"/>
              <a:headEnd/>
              <a:tailEnd/>
            </a:ln>
          </p:spPr>
          <p:txBody>
            <a:bodyPr wrap="none">
              <a:spAutoFit/>
            </a:bodyPr>
            <a:lstStyle/>
            <a:p>
              <a:r>
                <a:rPr lang="el-GR" sz="2000" b="1" dirty="0">
                  <a:solidFill>
                    <a:srgbClr val="002060"/>
                  </a:solidFill>
                  <a:latin typeface="Arial Narrow" pitchFamily="34" charset="0"/>
                </a:rPr>
                <a:t>Ποτάμια (κατά βάθος διάβρωση</a:t>
              </a:r>
            </a:p>
          </p:txBody>
        </p:sp>
      </p:grpSp>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388</TotalTime>
  <Words>1333</Words>
  <Application>Microsoft Macintosh PowerPoint</Application>
  <PresentationFormat>Ευρεία οθόνη</PresentationFormat>
  <Paragraphs>130</Paragraphs>
  <Slides>38</Slides>
  <Notes>0</Notes>
  <HiddenSlides>0</HiddenSlides>
  <MMClips>0</MMClips>
  <ScaleCrop>false</ScaleCrop>
  <HeadingPairs>
    <vt:vector size="8" baseType="variant">
      <vt:variant>
        <vt:lpstr>Γραμματοσειρές που χρησιμοποιούνται</vt:lpstr>
      </vt:variant>
      <vt:variant>
        <vt:i4>3</vt:i4>
      </vt:variant>
      <vt:variant>
        <vt:lpstr>Θέμα</vt:lpstr>
      </vt:variant>
      <vt:variant>
        <vt:i4>2</vt:i4>
      </vt:variant>
      <vt:variant>
        <vt:lpstr>Ενσωματωμένοι διακομιστές OLE</vt:lpstr>
      </vt:variant>
      <vt:variant>
        <vt:i4>1</vt:i4>
      </vt:variant>
      <vt:variant>
        <vt:lpstr>Τίτλοι διαφανειών</vt:lpstr>
      </vt:variant>
      <vt:variant>
        <vt:i4>38</vt:i4>
      </vt:variant>
    </vt:vector>
  </HeadingPairs>
  <TitlesOfParts>
    <vt:vector size="44" baseType="lpstr">
      <vt:lpstr>Arial</vt:lpstr>
      <vt:lpstr>Arial Narrow</vt:lpstr>
      <vt:lpstr>Calibri</vt:lpstr>
      <vt:lpstr>Θέμα του Office</vt:lpstr>
      <vt:lpstr>1_Θέμα του Office</vt:lpstr>
      <vt:lpstr>PHOTO-PAINT</vt:lpstr>
      <vt:lpstr>Ενημερωτική Παρουσίαση Μαθήματος “Ποτάμια γεωμορφολογία”  Διδάσκων: Ευθύμιος Καρύμπαλης  Καθηγητής  </vt:lpstr>
      <vt:lpstr>Ποτάμια Γεωμορφολογία “Αντικειμενικός Στόχος Μαθήματος”</vt:lpstr>
      <vt:lpstr>Ποτάμια Γεωμορφολογία “Περιεχόμενα Μαθήματος”</vt:lpstr>
      <vt:lpstr>Ποτάμια Γεωμορφολογία “Διδασκαλία-Αξιολόγηση”</vt:lpstr>
      <vt:lpstr>Ποτάμια γεωμορφολογία “θεωρία”  </vt:lpstr>
      <vt:lpstr>Ποτάμια γεωμορφολογία</vt:lpstr>
      <vt:lpstr>Ποτάμιες Διεργασίες (fluvial processes)</vt:lpstr>
      <vt:lpstr>Παρουσίαση του PowerPoint</vt:lpstr>
      <vt:lpstr>Ποτάμιες Διεργασίες (fluvial processes)</vt:lpstr>
      <vt:lpstr>Παρουσίαση του PowerPoint</vt:lpstr>
      <vt:lpstr>Ποτάμιες Διεργασίες (fluvial processes)</vt:lpstr>
      <vt:lpstr>Ποτάμιες Διεργασίες (fluvial processes)</vt:lpstr>
      <vt:lpstr>Παρουσίαση του PowerPoint</vt:lpstr>
      <vt:lpstr>Ποτάμιες Διεργασίες (fluvial processes)</vt:lpstr>
      <vt:lpstr>Ποτάμιες Γεωμορφές</vt:lpstr>
      <vt:lpstr>Ποτάμιες Γεωμορφές (fluvial landforms)</vt:lpstr>
      <vt:lpstr>Παρουσίαση του PowerPoint</vt:lpstr>
      <vt:lpstr>Παρουσίαση του PowerPoint</vt:lpstr>
      <vt:lpstr>Παρουσίαση του PowerPoint</vt:lpstr>
      <vt:lpstr>Παρουσίαση του PowerPoint</vt:lpstr>
      <vt:lpstr>Ποτάμιες Γεωμορφές (fluvial landforms)</vt:lpstr>
      <vt:lpstr>Παρουσίαση του PowerPoint</vt:lpstr>
      <vt:lpstr>Παρουσίαση του PowerPoint</vt:lpstr>
      <vt:lpstr>Ποτάμιες Γεωμορφές (fluvial landforms)</vt:lpstr>
      <vt:lpstr>Παρουσίαση του PowerPoint</vt:lpstr>
      <vt:lpstr>Ποτάμιες Γεωμορφές (fluvial landforms)</vt:lpstr>
      <vt:lpstr>Παρουσίαση του PowerPoint</vt:lpstr>
      <vt:lpstr>Παρουσίαση του PowerPoint</vt:lpstr>
      <vt:lpstr>Ποτάμιες Γεωμορφές (fluvial landforms)</vt:lpstr>
      <vt:lpstr>Παρουσίαση του PowerPoint</vt:lpstr>
      <vt:lpstr>Ποτάμια Γεωμορφολογία “εργαστήριο”  </vt:lpstr>
      <vt:lpstr>1η ΆΣΚΗΣΗ Ποσοτική ανάλυση υδρογραφικού δικτύου Δερβένιου ποταμού</vt:lpstr>
      <vt:lpstr>Παρουσίαση του PowerPoint</vt:lpstr>
      <vt:lpstr>2η ΆΣΚΗΣΗ Εκτίμηση κατά βάθους διάβρωσης ποταμών της Β. Πελοποννήσου</vt:lpstr>
      <vt:lpstr>Παρουσίαση του PowerPoint</vt:lpstr>
      <vt:lpstr>Παρουσίαση του PowerPoint</vt:lpstr>
      <vt:lpstr>Παρουσίαση του PowerPoint</vt:lpstr>
      <vt:lpstr>Παρουσίαση του PowerPoint</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user</dc:creator>
  <cp:lastModifiedBy>Efthimios Karymbalis</cp:lastModifiedBy>
  <cp:revision>94</cp:revision>
  <cp:lastPrinted>2023-10-29T15:57:25Z</cp:lastPrinted>
  <dcterms:created xsi:type="dcterms:W3CDTF">2012-10-15T19:13:08Z</dcterms:created>
  <dcterms:modified xsi:type="dcterms:W3CDTF">2026-10-06T18:00:16Z</dcterms:modified>
</cp:coreProperties>
</file>