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books.edu.gr/ebooks/v/html/8547/2338/OikiakiOikonomia_B-Gymnasiou_html-apli/" TargetMode="External"/><Relationship Id="rId2" Type="http://schemas.openxmlformats.org/officeDocument/2006/relationships/hyperlink" Target="http://ebooks.edu.gr/ebooks/v/html/8547/2328/OikiakiOikonomia_A-Gymnasiou_html-apl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755576" y="620688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el-GR" sz="2200" dirty="0"/>
              <a:t>ΟΙΚΙΑΚΗ ΟΙΚΟΝΟΜΙΑ Α’ ΚΑΙ Β’ ΓΥΜΝΑΣΙΟΥ</a:t>
            </a:r>
            <a:br>
              <a:rPr lang="el-GR" sz="2200" dirty="0"/>
            </a:br>
            <a:r>
              <a:rPr lang="el-GR" sz="2200" dirty="0"/>
              <a:t>*</a:t>
            </a:r>
            <a:r>
              <a:rPr lang="el-GR" sz="2200" dirty="0" err="1"/>
              <a:t>Διαδραστικά</a:t>
            </a:r>
            <a:r>
              <a:rPr lang="el-GR" sz="2200" dirty="0"/>
              <a:t> βιβλία μαθητή</a:t>
            </a:r>
            <a:r>
              <a:rPr lang="el-GR" sz="3200" dirty="0"/>
              <a:t/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hlinkClick r:id="rId2"/>
            </a:endParaRPr>
          </a:p>
          <a:p>
            <a:endParaRPr lang="el-GR" dirty="0">
              <a:hlinkClick r:id="rId2"/>
            </a:endParaRPr>
          </a:p>
          <a:p>
            <a:r>
              <a:rPr lang="el-GR" dirty="0" smtClean="0">
                <a:hlinkClick r:id="rId2"/>
              </a:rPr>
              <a:t>http</a:t>
            </a:r>
            <a:r>
              <a:rPr lang="el-GR" dirty="0">
                <a:hlinkClick r:id="rId2"/>
              </a:rPr>
              <a:t>://ebooks.edu.gr/ebooks/v/html/8547/2328/OikiakiOikonomia_A-Gymnasiou_html-apli</a:t>
            </a:r>
            <a:r>
              <a:rPr lang="el-GR" dirty="0" smtClean="0">
                <a:hlinkClick r:id="rId2"/>
              </a:rPr>
              <a:t>/</a:t>
            </a:r>
            <a:endParaRPr lang="el-GR" dirty="0" smtClean="0"/>
          </a:p>
          <a:p>
            <a:r>
              <a:rPr lang="el-GR" dirty="0" smtClean="0"/>
              <a:t> </a:t>
            </a:r>
            <a:endParaRPr lang="el-GR" dirty="0"/>
          </a:p>
          <a:p>
            <a:r>
              <a:rPr lang="el-GR" dirty="0">
                <a:hlinkClick r:id="rId3"/>
              </a:rPr>
              <a:t>http://ebooks.edu.gr/ebooks/v/html/8547/2338/OikiakiOikonomia_B-Gymnasiou_html-apli</a:t>
            </a:r>
            <a:r>
              <a:rPr lang="el-GR" dirty="0" smtClean="0">
                <a:hlinkClick r:id="rId3"/>
              </a:rPr>
              <a:t>/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9149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αραίτητ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Απαραίτητο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παραίτητ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23</TotalTime>
  <Words>17</Words>
  <Application>Microsoft Office PowerPoint</Application>
  <PresentationFormat>Προβολή στην οθόνη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Απαραίτητο</vt:lpstr>
      <vt:lpstr>ΟΙΚΙΑΚΗ ΟΙΚΟΝΟΜΙΑ Α’ ΚΑΙ Β’ ΓΥΜΝΑΣΙΟΥ *Διαδραστικά βιβλία μαθητή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ΟΙΚΙΑΚΗ ΟΙΚΟΝΟΜΙΑ Α’ ΚΑΙ Β’ ΓΥΜΝΑΣΙΟΥ *Διαδραστικά βιβλία μαθητή</dc:title>
  <dc:creator>Eva</dc:creator>
  <cp:lastModifiedBy>Eva</cp:lastModifiedBy>
  <cp:revision>2</cp:revision>
  <dcterms:created xsi:type="dcterms:W3CDTF">2022-04-08T07:58:17Z</dcterms:created>
  <dcterms:modified xsi:type="dcterms:W3CDTF">2022-04-08T08:31:52Z</dcterms:modified>
</cp:coreProperties>
</file>