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Montserrat"/>
      <p:regular r:id="rId18"/>
      <p:bold r:id="rId19"/>
      <p:italic r:id="rId20"/>
      <p:boldItalic r:id="rId21"/>
    </p:embeddedFont>
    <p:embeddedFont>
      <p:font typeface="Space Grotesk Medium"/>
      <p:regular r:id="rId22"/>
      <p:bold r:id="rId23"/>
    </p:embeddedFont>
    <p:embeddedFont>
      <p:font typeface="Oswald"/>
      <p:regular r:id="rId24"/>
      <p:bold r:id="rId25"/>
    </p:embeddedFont>
    <p:embeddedFont>
      <p:font typeface="Space Grotesk"/>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SpaceGroteskMedium-regular.fntdata"/><Relationship Id="rId21" Type="http://schemas.openxmlformats.org/officeDocument/2006/relationships/font" Target="fonts/Montserrat-boldItalic.fntdata"/><Relationship Id="rId24" Type="http://schemas.openxmlformats.org/officeDocument/2006/relationships/font" Target="fonts/Oswald-regular.fntdata"/><Relationship Id="rId23" Type="http://schemas.openxmlformats.org/officeDocument/2006/relationships/font" Target="fonts/SpaceGrotesk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aceGrotesk-regular.fntdata"/><Relationship Id="rId25" Type="http://schemas.openxmlformats.org/officeDocument/2006/relationships/font" Target="fonts/Oswald-bold.fntdata"/><Relationship Id="rId27" Type="http://schemas.openxmlformats.org/officeDocument/2006/relationships/font" Target="fonts/SpaceGrotes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0ce12b4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d0ce12b4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d0ce12b4a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d0ce12b4a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0ce12b4a3_3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0ce12b4a3_3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0ce12b4a3_3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0ce12b4a3_3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d0ce12b4a3_3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d0ce12b4a3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d0ce12b4a3_3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d0ce12b4a3_3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0ce12b4a3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0ce12b4a3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ngo">
  <p:cSld name="BLANK_1_1_1_1_1_1_1_1_1_1_1_1_1_1_2_1_2">
    <p:bg>
      <p:bgPr>
        <a:solidFill>
          <a:schemeClr val="dk1"/>
        </a:solidFill>
      </p:bgPr>
    </p:bg>
    <p:spTree>
      <p:nvGrpSpPr>
        <p:cNvPr id="54" name="Shape 54"/>
        <p:cNvGrpSpPr/>
        <p:nvPr/>
      </p:nvGrpSpPr>
      <p:grpSpPr>
        <a:xfrm>
          <a:off x="0" y="0"/>
          <a:ext cx="0" cy="0"/>
          <a:chOff x="0" y="0"/>
          <a:chExt cx="0" cy="0"/>
        </a:xfrm>
      </p:grpSpPr>
      <p:sp>
        <p:nvSpPr>
          <p:cNvPr id="55" name="Google Shape;55;p13"/>
          <p:cNvSpPr txBox="1"/>
          <p:nvPr>
            <p:ph idx="1" type="subTitle"/>
          </p:nvPr>
        </p:nvSpPr>
        <p:spPr>
          <a:xfrm>
            <a:off x="252600" y="809250"/>
            <a:ext cx="2801700" cy="921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1pPr>
            <a:lvl2pPr lvl="1">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2pPr>
            <a:lvl3pPr lvl="2">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3pPr>
            <a:lvl4pPr lvl="3">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4pPr>
            <a:lvl5pPr lvl="4">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5pPr>
            <a:lvl6pPr lvl="5">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6pPr>
            <a:lvl7pPr lvl="6">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7pPr>
            <a:lvl8pPr lvl="7">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8pPr>
            <a:lvl9pPr lvl="8">
              <a:lnSpc>
                <a:spcPct val="100000"/>
              </a:lnSpc>
              <a:spcBef>
                <a:spcPts val="0"/>
              </a:spcBef>
              <a:spcAft>
                <a:spcPts val="0"/>
              </a:spcAft>
              <a:buClr>
                <a:schemeClr val="lt2"/>
              </a:buClr>
              <a:buSzPts val="1000"/>
              <a:buFont typeface="Space Grotesk Medium"/>
              <a:buNone/>
              <a:defRPr sz="1000">
                <a:solidFill>
                  <a:schemeClr val="lt2"/>
                </a:solidFill>
                <a:latin typeface="Space Grotesk Medium"/>
                <a:ea typeface="Space Grotesk Medium"/>
                <a:cs typeface="Space Grotesk Medium"/>
                <a:sym typeface="Space Grotesk Medium"/>
              </a:defRPr>
            </a:lvl9pPr>
          </a:lstStyle>
          <a:p/>
        </p:txBody>
      </p:sp>
      <p:sp>
        <p:nvSpPr>
          <p:cNvPr id="56" name="Google Shape;56;p13"/>
          <p:cNvSpPr txBox="1"/>
          <p:nvPr>
            <p:ph idx="2" type="subTitle"/>
          </p:nvPr>
        </p:nvSpPr>
        <p:spPr>
          <a:xfrm>
            <a:off x="252600" y="2831039"/>
            <a:ext cx="2734200" cy="493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1500"/>
              <a:buFont typeface="Space Grotesk Medium"/>
              <a:buNone/>
              <a:defRPr sz="1500">
                <a:highlight>
                  <a:schemeClr val="lt2"/>
                </a:highlight>
                <a:latin typeface="Space Grotesk Medium"/>
                <a:ea typeface="Space Grotesk Medium"/>
                <a:cs typeface="Space Grotesk Medium"/>
                <a:sym typeface="Space Grotesk Medium"/>
              </a:defRPr>
            </a:lvl1pPr>
            <a:lvl2pPr lvl="1">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2pPr>
            <a:lvl3pPr lvl="2">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3pPr>
            <a:lvl4pPr lvl="3">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4pPr>
            <a:lvl5pPr lvl="4">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5pPr>
            <a:lvl6pPr lvl="5">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6pPr>
            <a:lvl7pPr lvl="6">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7pPr>
            <a:lvl8pPr lvl="7">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8pPr>
            <a:lvl9pPr lvl="8">
              <a:lnSpc>
                <a:spcPct val="100000"/>
              </a:lnSpc>
              <a:spcBef>
                <a:spcPts val="0"/>
              </a:spcBef>
              <a:spcAft>
                <a:spcPts val="0"/>
              </a:spcAft>
              <a:buClr>
                <a:schemeClr val="dk1"/>
              </a:buClr>
              <a:buSzPts val="1500"/>
              <a:buFont typeface="Space Grotesk Medium"/>
              <a:buNone/>
              <a:defRPr sz="1500">
                <a:highlight>
                  <a:schemeClr val="accent5"/>
                </a:highlight>
                <a:latin typeface="Space Grotesk Medium"/>
                <a:ea typeface="Space Grotesk Medium"/>
                <a:cs typeface="Space Grotesk Medium"/>
                <a:sym typeface="Space Grotesk Medium"/>
              </a:defRPr>
            </a:lvl9pPr>
          </a:lstStyle>
          <a:p/>
        </p:txBody>
      </p:sp>
      <p:sp>
        <p:nvSpPr>
          <p:cNvPr id="57" name="Google Shape;57;p13"/>
          <p:cNvSpPr txBox="1"/>
          <p:nvPr>
            <p:ph type="title"/>
          </p:nvPr>
        </p:nvSpPr>
        <p:spPr>
          <a:xfrm>
            <a:off x="7520025" y="949950"/>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58" name="Google Shape;58;p13"/>
          <p:cNvSpPr txBox="1"/>
          <p:nvPr>
            <p:ph idx="3" type="title"/>
          </p:nvPr>
        </p:nvSpPr>
        <p:spPr>
          <a:xfrm>
            <a:off x="4390704" y="2378650"/>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59" name="Google Shape;59;p13"/>
          <p:cNvSpPr txBox="1"/>
          <p:nvPr>
            <p:ph idx="4" type="title"/>
          </p:nvPr>
        </p:nvSpPr>
        <p:spPr>
          <a:xfrm>
            <a:off x="5919225" y="2264275"/>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60" name="Google Shape;60;p13"/>
          <p:cNvSpPr txBox="1"/>
          <p:nvPr>
            <p:ph idx="5" type="title"/>
          </p:nvPr>
        </p:nvSpPr>
        <p:spPr>
          <a:xfrm>
            <a:off x="7251700" y="2378650"/>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solidFill>
                  <a:schemeClr val="accen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61" name="Google Shape;61;p13"/>
          <p:cNvSpPr txBox="1"/>
          <p:nvPr>
            <p:ph idx="6" type="title"/>
          </p:nvPr>
        </p:nvSpPr>
        <p:spPr>
          <a:xfrm>
            <a:off x="4390704" y="3906725"/>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solidFill>
                  <a:schemeClr val="accen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62" name="Google Shape;62;p13"/>
          <p:cNvSpPr txBox="1"/>
          <p:nvPr>
            <p:ph idx="7" type="title"/>
          </p:nvPr>
        </p:nvSpPr>
        <p:spPr>
          <a:xfrm>
            <a:off x="5919225" y="3768600"/>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63" name="Google Shape;63;p13"/>
          <p:cNvSpPr txBox="1"/>
          <p:nvPr>
            <p:ph idx="8" type="title"/>
          </p:nvPr>
        </p:nvSpPr>
        <p:spPr>
          <a:xfrm>
            <a:off x="7520025" y="3641175"/>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solidFill>
                  <a:schemeClr val="accent5"/>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64" name="Google Shape;64;p13"/>
          <p:cNvSpPr txBox="1"/>
          <p:nvPr>
            <p:ph idx="9" type="title"/>
          </p:nvPr>
        </p:nvSpPr>
        <p:spPr>
          <a:xfrm>
            <a:off x="4390704" y="898075"/>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solidFill>
                  <a:schemeClr val="accent4"/>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lvl2pPr>
            <a:lvl3pPr lvl="2" algn="ctr">
              <a:lnSpc>
                <a:spcPct val="115000"/>
              </a:lnSpc>
              <a:spcBef>
                <a:spcPts val="0"/>
              </a:spcBef>
              <a:spcAft>
                <a:spcPts val="0"/>
              </a:spcAft>
              <a:buSzPts val="2800"/>
              <a:buNone/>
              <a:defRPr sz="1000"/>
            </a:lvl3pPr>
            <a:lvl4pPr lvl="3" algn="ctr">
              <a:lnSpc>
                <a:spcPct val="115000"/>
              </a:lnSpc>
              <a:spcBef>
                <a:spcPts val="0"/>
              </a:spcBef>
              <a:spcAft>
                <a:spcPts val="0"/>
              </a:spcAft>
              <a:buSzPts val="2800"/>
              <a:buNone/>
              <a:defRPr sz="1000"/>
            </a:lvl4pPr>
            <a:lvl5pPr lvl="4" algn="ctr">
              <a:lnSpc>
                <a:spcPct val="115000"/>
              </a:lnSpc>
              <a:spcBef>
                <a:spcPts val="0"/>
              </a:spcBef>
              <a:spcAft>
                <a:spcPts val="0"/>
              </a:spcAft>
              <a:buSzPts val="2800"/>
              <a:buNone/>
              <a:defRPr sz="1000"/>
            </a:lvl5pPr>
            <a:lvl6pPr lvl="5" algn="ctr">
              <a:lnSpc>
                <a:spcPct val="115000"/>
              </a:lnSpc>
              <a:spcBef>
                <a:spcPts val="0"/>
              </a:spcBef>
              <a:spcAft>
                <a:spcPts val="0"/>
              </a:spcAft>
              <a:buSzPts val="2800"/>
              <a:buNone/>
              <a:defRPr sz="1000"/>
            </a:lvl6pPr>
            <a:lvl7pPr lvl="6" algn="ctr">
              <a:lnSpc>
                <a:spcPct val="115000"/>
              </a:lnSpc>
              <a:spcBef>
                <a:spcPts val="0"/>
              </a:spcBef>
              <a:spcAft>
                <a:spcPts val="0"/>
              </a:spcAft>
              <a:buSzPts val="2800"/>
              <a:buNone/>
              <a:defRPr sz="1000"/>
            </a:lvl7pPr>
            <a:lvl8pPr lvl="7" algn="ctr">
              <a:lnSpc>
                <a:spcPct val="115000"/>
              </a:lnSpc>
              <a:spcBef>
                <a:spcPts val="0"/>
              </a:spcBef>
              <a:spcAft>
                <a:spcPts val="0"/>
              </a:spcAft>
              <a:buSzPts val="2800"/>
              <a:buNone/>
              <a:defRPr sz="1000"/>
            </a:lvl8pPr>
            <a:lvl9pPr lvl="8" algn="ctr">
              <a:lnSpc>
                <a:spcPct val="115000"/>
              </a:lnSpc>
              <a:spcBef>
                <a:spcPts val="0"/>
              </a:spcBef>
              <a:spcAft>
                <a:spcPts val="0"/>
              </a:spcAft>
              <a:buSzPts val="2800"/>
              <a:buNone/>
              <a:defRPr sz="1000"/>
            </a:lvl9pPr>
          </a:lstStyle>
          <a:p/>
        </p:txBody>
      </p:sp>
      <p:sp>
        <p:nvSpPr>
          <p:cNvPr id="65" name="Google Shape;65;p13"/>
          <p:cNvSpPr txBox="1"/>
          <p:nvPr>
            <p:ph idx="13" type="title"/>
          </p:nvPr>
        </p:nvSpPr>
        <p:spPr>
          <a:xfrm>
            <a:off x="5992500" y="977450"/>
            <a:ext cx="846900" cy="374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66" name="Google Shape;66;p13"/>
          <p:cNvSpPr txBox="1"/>
          <p:nvPr>
            <p:ph idx="14" type="title"/>
          </p:nvPr>
        </p:nvSpPr>
        <p:spPr>
          <a:xfrm>
            <a:off x="257707" y="3448488"/>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67" name="Google Shape;67;p13"/>
          <p:cNvSpPr txBox="1"/>
          <p:nvPr>
            <p:ph idx="15" type="title"/>
          </p:nvPr>
        </p:nvSpPr>
        <p:spPr>
          <a:xfrm>
            <a:off x="257707" y="3961275"/>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68" name="Google Shape;68;p13"/>
          <p:cNvSpPr txBox="1"/>
          <p:nvPr>
            <p:ph idx="16" type="title"/>
          </p:nvPr>
        </p:nvSpPr>
        <p:spPr>
          <a:xfrm>
            <a:off x="1311836" y="3961287"/>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69" name="Google Shape;69;p13"/>
          <p:cNvSpPr txBox="1"/>
          <p:nvPr>
            <p:ph idx="17" type="title"/>
          </p:nvPr>
        </p:nvSpPr>
        <p:spPr>
          <a:xfrm>
            <a:off x="2365953" y="3961287"/>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0" name="Google Shape;70;p13"/>
          <p:cNvSpPr txBox="1"/>
          <p:nvPr>
            <p:ph idx="18" type="title"/>
          </p:nvPr>
        </p:nvSpPr>
        <p:spPr>
          <a:xfrm>
            <a:off x="257707" y="4474062"/>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1" name="Google Shape;71;p13"/>
          <p:cNvSpPr txBox="1"/>
          <p:nvPr>
            <p:ph idx="19" type="title"/>
          </p:nvPr>
        </p:nvSpPr>
        <p:spPr>
          <a:xfrm>
            <a:off x="1311836" y="4474074"/>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2" name="Google Shape;72;p13"/>
          <p:cNvSpPr txBox="1"/>
          <p:nvPr>
            <p:ph idx="20" type="title"/>
          </p:nvPr>
        </p:nvSpPr>
        <p:spPr>
          <a:xfrm>
            <a:off x="2365953" y="4474074"/>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3" name="Google Shape;73;p13"/>
          <p:cNvSpPr txBox="1"/>
          <p:nvPr>
            <p:ph idx="21" type="title"/>
          </p:nvPr>
        </p:nvSpPr>
        <p:spPr>
          <a:xfrm>
            <a:off x="1313187" y="3448500"/>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4" name="Google Shape;74;p13"/>
          <p:cNvSpPr txBox="1"/>
          <p:nvPr>
            <p:ph idx="22" type="title"/>
          </p:nvPr>
        </p:nvSpPr>
        <p:spPr>
          <a:xfrm>
            <a:off x="2365953" y="3448500"/>
            <a:ext cx="943500" cy="416700"/>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rmAutofit/>
          </a:bodyPr>
          <a:lstStyle>
            <a:lvl1pPr lvl="0" algn="ctr">
              <a:lnSpc>
                <a:spcPct val="90000"/>
              </a:lnSpc>
              <a:spcBef>
                <a:spcPts val="0"/>
              </a:spcBef>
              <a:spcAft>
                <a:spcPts val="0"/>
              </a:spcAft>
              <a:buSzPts val="2800"/>
              <a:buNone/>
              <a:defRPr sz="1000">
                <a:solidFill>
                  <a:schemeClr val="lt2"/>
                </a:solidFill>
                <a:latin typeface="Space Grotesk"/>
                <a:ea typeface="Space Grotesk"/>
                <a:cs typeface="Space Grotesk"/>
                <a:sym typeface="Space Grotesk"/>
              </a:defRPr>
            </a:lvl1pPr>
            <a:lvl2pPr lvl="1" algn="ctr">
              <a:lnSpc>
                <a:spcPct val="115000"/>
              </a:lnSpc>
              <a:spcBef>
                <a:spcPts val="0"/>
              </a:spcBef>
              <a:spcAft>
                <a:spcPts val="0"/>
              </a:spcAft>
              <a:buSzPts val="2800"/>
              <a:buNone/>
              <a:defRPr sz="1000">
                <a:solidFill>
                  <a:schemeClr val="lt2"/>
                </a:solidFill>
              </a:defRPr>
            </a:lvl2pPr>
            <a:lvl3pPr lvl="2" algn="ctr">
              <a:lnSpc>
                <a:spcPct val="115000"/>
              </a:lnSpc>
              <a:spcBef>
                <a:spcPts val="0"/>
              </a:spcBef>
              <a:spcAft>
                <a:spcPts val="0"/>
              </a:spcAft>
              <a:buSzPts val="2800"/>
              <a:buNone/>
              <a:defRPr sz="1000">
                <a:solidFill>
                  <a:schemeClr val="lt2"/>
                </a:solidFill>
              </a:defRPr>
            </a:lvl3pPr>
            <a:lvl4pPr lvl="3" algn="ctr">
              <a:lnSpc>
                <a:spcPct val="115000"/>
              </a:lnSpc>
              <a:spcBef>
                <a:spcPts val="0"/>
              </a:spcBef>
              <a:spcAft>
                <a:spcPts val="0"/>
              </a:spcAft>
              <a:buSzPts val="2800"/>
              <a:buNone/>
              <a:defRPr sz="1000">
                <a:solidFill>
                  <a:schemeClr val="lt2"/>
                </a:solidFill>
              </a:defRPr>
            </a:lvl4pPr>
            <a:lvl5pPr lvl="4" algn="ctr">
              <a:lnSpc>
                <a:spcPct val="115000"/>
              </a:lnSpc>
              <a:spcBef>
                <a:spcPts val="0"/>
              </a:spcBef>
              <a:spcAft>
                <a:spcPts val="0"/>
              </a:spcAft>
              <a:buSzPts val="2800"/>
              <a:buNone/>
              <a:defRPr sz="1000">
                <a:solidFill>
                  <a:schemeClr val="lt2"/>
                </a:solidFill>
              </a:defRPr>
            </a:lvl5pPr>
            <a:lvl6pPr lvl="5" algn="ctr">
              <a:lnSpc>
                <a:spcPct val="115000"/>
              </a:lnSpc>
              <a:spcBef>
                <a:spcPts val="0"/>
              </a:spcBef>
              <a:spcAft>
                <a:spcPts val="0"/>
              </a:spcAft>
              <a:buSzPts val="2800"/>
              <a:buNone/>
              <a:defRPr sz="1000">
                <a:solidFill>
                  <a:schemeClr val="lt2"/>
                </a:solidFill>
              </a:defRPr>
            </a:lvl6pPr>
            <a:lvl7pPr lvl="6" algn="ctr">
              <a:lnSpc>
                <a:spcPct val="115000"/>
              </a:lnSpc>
              <a:spcBef>
                <a:spcPts val="0"/>
              </a:spcBef>
              <a:spcAft>
                <a:spcPts val="0"/>
              </a:spcAft>
              <a:buSzPts val="2800"/>
              <a:buNone/>
              <a:defRPr sz="1000">
                <a:solidFill>
                  <a:schemeClr val="lt2"/>
                </a:solidFill>
              </a:defRPr>
            </a:lvl7pPr>
            <a:lvl8pPr lvl="7" algn="ctr">
              <a:lnSpc>
                <a:spcPct val="115000"/>
              </a:lnSpc>
              <a:spcBef>
                <a:spcPts val="0"/>
              </a:spcBef>
              <a:spcAft>
                <a:spcPts val="0"/>
              </a:spcAft>
              <a:buSzPts val="2800"/>
              <a:buNone/>
              <a:defRPr sz="1000">
                <a:solidFill>
                  <a:schemeClr val="lt2"/>
                </a:solidFill>
              </a:defRPr>
            </a:lvl8pPr>
            <a:lvl9pPr lvl="8" algn="ctr">
              <a:lnSpc>
                <a:spcPct val="115000"/>
              </a:lnSpc>
              <a:spcBef>
                <a:spcPts val="0"/>
              </a:spcBef>
              <a:spcAft>
                <a:spcPts val="0"/>
              </a:spcAft>
              <a:buSzPts val="2800"/>
              <a:buNone/>
              <a:defRPr sz="1000">
                <a:solidFill>
                  <a:schemeClr val="lt2"/>
                </a:solidFill>
              </a:defRPr>
            </a:lvl9pPr>
          </a:lstStyle>
          <a:p/>
        </p:txBody>
      </p:sp>
      <p:sp>
        <p:nvSpPr>
          <p:cNvPr id="75" name="Google Shape;75;p13"/>
          <p:cNvSpPr txBox="1"/>
          <p:nvPr>
            <p:ph idx="23" type="title"/>
          </p:nvPr>
        </p:nvSpPr>
        <p:spPr>
          <a:xfrm>
            <a:off x="216300" y="226194"/>
            <a:ext cx="4216200" cy="4167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accent5"/>
              </a:buClr>
              <a:buSzPts val="3500"/>
              <a:buFont typeface="Space Grotesk"/>
              <a:buNone/>
              <a:defRPr sz="3500">
                <a:solidFill>
                  <a:schemeClr val="accent5"/>
                </a:solidFill>
                <a:latin typeface="Space Grotesk"/>
                <a:ea typeface="Space Grotesk"/>
                <a:cs typeface="Space Grotesk"/>
                <a:sym typeface="Space Grotesk"/>
              </a:defRPr>
            </a:lvl1pPr>
            <a:lvl2pPr lvl="1">
              <a:lnSpc>
                <a:spcPct val="80000"/>
              </a:lnSpc>
              <a:spcBef>
                <a:spcPts val="0"/>
              </a:spcBef>
              <a:spcAft>
                <a:spcPts val="0"/>
              </a:spcAft>
              <a:buClr>
                <a:schemeClr val="accent5"/>
              </a:buClr>
              <a:buSzPts val="3900"/>
              <a:buFont typeface="Space Grotesk Medium"/>
              <a:buNone/>
              <a:defRPr sz="3900">
                <a:solidFill>
                  <a:schemeClr val="accent5"/>
                </a:solidFill>
              </a:defRPr>
            </a:lvl2pPr>
            <a:lvl3pPr lvl="2">
              <a:lnSpc>
                <a:spcPct val="80000"/>
              </a:lnSpc>
              <a:spcBef>
                <a:spcPts val="0"/>
              </a:spcBef>
              <a:spcAft>
                <a:spcPts val="0"/>
              </a:spcAft>
              <a:buClr>
                <a:schemeClr val="accent5"/>
              </a:buClr>
              <a:buSzPts val="3900"/>
              <a:buFont typeface="Space Grotesk Medium"/>
              <a:buNone/>
              <a:defRPr sz="3900">
                <a:solidFill>
                  <a:schemeClr val="accent5"/>
                </a:solidFill>
              </a:defRPr>
            </a:lvl3pPr>
            <a:lvl4pPr lvl="3">
              <a:lnSpc>
                <a:spcPct val="80000"/>
              </a:lnSpc>
              <a:spcBef>
                <a:spcPts val="0"/>
              </a:spcBef>
              <a:spcAft>
                <a:spcPts val="0"/>
              </a:spcAft>
              <a:buClr>
                <a:schemeClr val="accent5"/>
              </a:buClr>
              <a:buSzPts val="3900"/>
              <a:buFont typeface="Space Grotesk Medium"/>
              <a:buNone/>
              <a:defRPr sz="3900">
                <a:solidFill>
                  <a:schemeClr val="accent5"/>
                </a:solidFill>
              </a:defRPr>
            </a:lvl4pPr>
            <a:lvl5pPr lvl="4">
              <a:lnSpc>
                <a:spcPct val="80000"/>
              </a:lnSpc>
              <a:spcBef>
                <a:spcPts val="0"/>
              </a:spcBef>
              <a:spcAft>
                <a:spcPts val="0"/>
              </a:spcAft>
              <a:buClr>
                <a:schemeClr val="accent5"/>
              </a:buClr>
              <a:buSzPts val="3900"/>
              <a:buFont typeface="Space Grotesk Medium"/>
              <a:buNone/>
              <a:defRPr sz="3900">
                <a:solidFill>
                  <a:schemeClr val="accent5"/>
                </a:solidFill>
              </a:defRPr>
            </a:lvl5pPr>
            <a:lvl6pPr lvl="5">
              <a:lnSpc>
                <a:spcPct val="80000"/>
              </a:lnSpc>
              <a:spcBef>
                <a:spcPts val="0"/>
              </a:spcBef>
              <a:spcAft>
                <a:spcPts val="0"/>
              </a:spcAft>
              <a:buClr>
                <a:schemeClr val="accent5"/>
              </a:buClr>
              <a:buSzPts val="3900"/>
              <a:buFont typeface="Space Grotesk Medium"/>
              <a:buNone/>
              <a:defRPr sz="3900">
                <a:solidFill>
                  <a:schemeClr val="accent5"/>
                </a:solidFill>
              </a:defRPr>
            </a:lvl6pPr>
            <a:lvl7pPr lvl="6">
              <a:lnSpc>
                <a:spcPct val="80000"/>
              </a:lnSpc>
              <a:spcBef>
                <a:spcPts val="0"/>
              </a:spcBef>
              <a:spcAft>
                <a:spcPts val="0"/>
              </a:spcAft>
              <a:buClr>
                <a:schemeClr val="accent5"/>
              </a:buClr>
              <a:buSzPts val="3900"/>
              <a:buFont typeface="Space Grotesk Medium"/>
              <a:buNone/>
              <a:defRPr sz="3900">
                <a:solidFill>
                  <a:schemeClr val="accent5"/>
                </a:solidFill>
              </a:defRPr>
            </a:lvl7pPr>
            <a:lvl8pPr lvl="7">
              <a:lnSpc>
                <a:spcPct val="80000"/>
              </a:lnSpc>
              <a:spcBef>
                <a:spcPts val="0"/>
              </a:spcBef>
              <a:spcAft>
                <a:spcPts val="0"/>
              </a:spcAft>
              <a:buClr>
                <a:schemeClr val="accent5"/>
              </a:buClr>
              <a:buSzPts val="3900"/>
              <a:buFont typeface="Space Grotesk Medium"/>
              <a:buNone/>
              <a:defRPr sz="3900">
                <a:solidFill>
                  <a:schemeClr val="accent5"/>
                </a:solidFill>
              </a:defRPr>
            </a:lvl8pPr>
            <a:lvl9pPr lvl="8">
              <a:lnSpc>
                <a:spcPct val="80000"/>
              </a:lnSpc>
              <a:spcBef>
                <a:spcPts val="0"/>
              </a:spcBef>
              <a:spcAft>
                <a:spcPts val="0"/>
              </a:spcAft>
              <a:buClr>
                <a:schemeClr val="accent5"/>
              </a:buClr>
              <a:buSzPts val="3900"/>
              <a:buFont typeface="Space Grotesk Medium"/>
              <a:buNone/>
              <a:defRPr sz="3900">
                <a:solidFill>
                  <a:schemeClr val="accent5"/>
                </a:solidFill>
              </a:defRPr>
            </a:lvl9pPr>
          </a:lstStyle>
          <a:p/>
        </p:txBody>
      </p:sp>
    </p:spTree>
  </p:cSld>
  <p:clrMapOvr>
    <a:masterClrMapping/>
  </p:clrMapOvr>
  <p:extLst>
    <p:ext uri="{DCECCB84-F9BA-43D5-87BE-67443E8EF086}">
      <p15:sldGuideLst>
        <p15:guide id="1" pos="468">
          <p15:clr>
            <a:srgbClr val="E46962"/>
          </p15:clr>
        </p15:guide>
        <p15:guide id="2" orient="horz" pos="468">
          <p15:clr>
            <a:srgbClr val="E46962"/>
          </p15:clr>
        </p15:guide>
        <p15:guide id="3" orient="horz" pos="3081">
          <p15:clr>
            <a:srgbClr val="E46962"/>
          </p15:clr>
        </p15:guide>
        <p15:guide id="4" pos="5601">
          <p15:clr>
            <a:srgbClr val="E46962"/>
          </p15:clr>
        </p15:guide>
        <p15:guide id="5" pos="5292">
          <p15:clr>
            <a:srgbClr val="E46962"/>
          </p15:clr>
        </p15:guide>
        <p15:guide id="6" orient="horz" pos="159">
          <p15:clr>
            <a:srgbClr val="E46962"/>
          </p15:clr>
        </p15:guide>
        <p15:guide id="7" orient="horz" pos="2772">
          <p15:clr>
            <a:srgbClr val="E46962"/>
          </p15:clr>
        </p15:guide>
        <p15:guide id="8" pos="159">
          <p15:clr>
            <a:srgbClr val="E46962"/>
          </p15:clr>
        </p15:guide>
        <p15:guide id="9" pos="22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nactionforabetterworld.com/17-pagkosmioi-stoxo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csr.ert.gr/keep/17-stoxoi-viosimis-anaptyxis/"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3.png"/><Relationship Id="rId13" Type="http://schemas.openxmlformats.org/officeDocument/2006/relationships/image" Target="../media/image2.png"/><Relationship Id="rId12"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png"/><Relationship Id="rId15" Type="http://schemas.openxmlformats.org/officeDocument/2006/relationships/image" Target="../media/image8.png"/><Relationship Id="rId14" Type="http://schemas.openxmlformats.org/officeDocument/2006/relationships/image" Target="../media/image17.png"/><Relationship Id="rId17" Type="http://schemas.openxmlformats.org/officeDocument/2006/relationships/image" Target="../media/image5.png"/><Relationship Id="rId16" Type="http://schemas.openxmlformats.org/officeDocument/2006/relationships/image" Target="../media/image1.png"/><Relationship Id="rId5" Type="http://schemas.openxmlformats.org/officeDocument/2006/relationships/image" Target="../media/image11.png"/><Relationship Id="rId19" Type="http://schemas.openxmlformats.org/officeDocument/2006/relationships/image" Target="../media/image7.png"/><Relationship Id="rId6" Type="http://schemas.openxmlformats.org/officeDocument/2006/relationships/image" Target="../media/image15.png"/><Relationship Id="rId18"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Οι 17 Στόχοι Βιώσιμης Ανάπτυξης</a:t>
            </a:r>
            <a:endParaRPr/>
          </a:p>
        </p:txBody>
      </p:sp>
      <p:sp>
        <p:nvSpPr>
          <p:cNvPr id="81" name="Google Shape;81;p14"/>
          <p:cNvSpPr txBox="1"/>
          <p:nvPr>
            <p:ph idx="1" type="subTitle"/>
          </p:nvPr>
        </p:nvSpPr>
        <p:spPr>
          <a:xfrm>
            <a:off x="344250" y="3550650"/>
            <a:ext cx="5570100" cy="577800"/>
          </a:xfrm>
          <a:prstGeom prst="rect">
            <a:avLst/>
          </a:prstGeom>
        </p:spPr>
        <p:txBody>
          <a:bodyPr anchorCtr="0" anchor="ctr" bIns="91425" lIns="91425" spcFirstLastPara="1" rIns="91425" wrap="square" tIns="91425">
            <a:normAutofit fontScale="62500"/>
          </a:bodyPr>
          <a:lstStyle/>
          <a:p>
            <a:pPr indent="0" lvl="0" marL="0" rtl="0" algn="l">
              <a:spcBef>
                <a:spcPts val="0"/>
              </a:spcBef>
              <a:spcAft>
                <a:spcPts val="0"/>
              </a:spcAft>
              <a:buNone/>
            </a:pPr>
            <a:r>
              <a:rPr lang="en"/>
              <a:t>Etwinning - Εν δυνάμει εκπαιδευτικοί και βιώσιμο μέλλον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5"/>
          <p:cNvPicPr preferRelativeResize="0"/>
          <p:nvPr/>
        </p:nvPicPr>
        <p:blipFill>
          <a:blip r:embed="rId3">
            <a:alphaModFix/>
          </a:blip>
          <a:stretch>
            <a:fillRect/>
          </a:stretch>
        </p:blipFill>
        <p:spPr>
          <a:xfrm>
            <a:off x="820615" y="0"/>
            <a:ext cx="750277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chemeClr val="dk2"/>
                </a:solidFill>
              </a:rPr>
              <a:t>Οι 17 Στόχοι Βιώσιμης Ανάπτυξης</a:t>
            </a:r>
            <a:endParaRPr/>
          </a:p>
        </p:txBody>
      </p:sp>
      <p:sp>
        <p:nvSpPr>
          <p:cNvPr id="92" name="Google Shape;92;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u="sng">
                <a:solidFill>
                  <a:schemeClr val="hlink"/>
                </a:solidFill>
                <a:hlinkClick r:id="rId3"/>
              </a:rPr>
              <a:t>https://inactionforabetterworld.com/17-pagkosmioi-stoxoi/</a:t>
            </a:r>
            <a:r>
              <a:rPr lang="en"/>
              <a:t> </a:t>
            </a:r>
            <a:endParaRPr/>
          </a:p>
          <a:p>
            <a:pPr indent="0" lvl="0" marL="0" rtl="0" algn="l">
              <a:spcBef>
                <a:spcPts val="1200"/>
              </a:spcBef>
              <a:spcAft>
                <a:spcPts val="0"/>
              </a:spcAft>
              <a:buNone/>
            </a:pPr>
            <a:r>
              <a:rPr lang="en"/>
              <a:t>Οι Στόχοι Βιώσιμης Ανάπτυξης, για έναν ειρηνικό κόσμο, περιβαλλοντολογικά θέματα και την καταπολέμηση της φτώχειας, αποκτούν δύναμη παγκόσμιου βεληνεκούς. </a:t>
            </a:r>
            <a:endParaRPr/>
          </a:p>
          <a:p>
            <a:pPr indent="0" lvl="0" marL="0" rtl="0" algn="l">
              <a:spcBef>
                <a:spcPts val="1200"/>
              </a:spcBef>
              <a:spcAft>
                <a:spcPts val="0"/>
              </a:spcAft>
              <a:buNone/>
            </a:pPr>
            <a:r>
              <a:rPr lang="en"/>
              <a:t>Αυτό συμβαίνει καθώς έχει ξεκινήσει μια 10ετή παγκόσμια προσπάθεια που φιλοδοξεί να καινοτομήσει στα παραπάνω καίρια ζητήματα και να επιλύσει πολλά από αυτά (AGENDA 2030). </a:t>
            </a:r>
            <a:endParaRPr/>
          </a:p>
          <a:p>
            <a:pPr indent="0" lvl="0" marL="0" rtl="0" algn="l">
              <a:spcBef>
                <a:spcPts val="1200"/>
              </a:spcBef>
              <a:spcAft>
                <a:spcPts val="1200"/>
              </a:spcAft>
              <a:buNone/>
            </a:pPr>
            <a:r>
              <a:rPr lang="en"/>
              <a:t>Η Ατζέντα αυτή, υιοθετήθηκε τον Σεπτέμβριο του 2015 στην 70ή Γενική Συνέλευση των Ηνωμένων Εθνών. Ουσιαστικά εμπεριέχει </a:t>
            </a:r>
            <a:r>
              <a:rPr b="1" lang="en"/>
              <a:t>17 Στόχους Βιώσιμης Ανάπτυξης,</a:t>
            </a:r>
            <a:r>
              <a:rPr lang="en"/>
              <a:t> οι οποίοι έρχονται να ενώσουν όλες τις χώρες του κόσμου για να επιλύσουν από κοινού μείζοντα θέματα που αφορούν στα οικονομικά, κοινωνικά και περιβαλλοντικά προβλήματα. Αποτελεί ένα παγκόσμιο πείραμα που καθιστά απαραίτητη την συνεργασία μεταξύ διαφορετικών λαών και την ανταλλαγή καινοτόμων ιδεών. Το πιο σημαντικό είναι ότι αποδεικνύει το κοινό αίσθημα που επικρατεί σε όλες τις χώρες για ειρήνη, δικαιοσύνη , κοινωνική ισότητα και πολλές άλλες αξίες που θέλει η παγκόσμια κοινότητα να επιτύχει μέσω των 17 Στόχων του Ο.Η.Ε.</a:t>
            </a:r>
            <a:endParaRPr/>
          </a:p>
        </p:txBody>
      </p:sp>
      <p:sp>
        <p:nvSpPr>
          <p:cNvPr id="93" name="Google Shape;93;p16"/>
          <p:cNvSpPr txBox="1"/>
          <p:nvPr/>
        </p:nvSpPr>
        <p:spPr>
          <a:xfrm>
            <a:off x="6802950" y="4514325"/>
            <a:ext cx="1903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https://csr.ert.gr/keep/17-stoxoi-viosimis-anaptyxis/</a:t>
            </a:r>
            <a:endParaRPr sz="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99" name="Google Shape;99;p17"/>
          <p:cNvSpPr txBox="1"/>
          <p:nvPr>
            <p:ph idx="1" type="subTitle"/>
          </p:nvPr>
        </p:nvSpPr>
        <p:spPr>
          <a:xfrm>
            <a:off x="212688" y="4328825"/>
            <a:ext cx="7017300" cy="610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https://csr.ert.gr/keep/17-stoxoi-viosimis-anaptyxis/</a:t>
            </a:r>
            <a:r>
              <a:rPr lang="en"/>
              <a:t> </a:t>
            </a:r>
            <a:endParaRPr/>
          </a:p>
        </p:txBody>
      </p:sp>
      <p:pic>
        <p:nvPicPr>
          <p:cNvPr id="100" name="Google Shape;100;p17"/>
          <p:cNvPicPr preferRelativeResize="0"/>
          <p:nvPr/>
        </p:nvPicPr>
        <p:blipFill>
          <a:blip r:embed="rId4">
            <a:alphaModFix/>
          </a:blip>
          <a:stretch>
            <a:fillRect/>
          </a:stretch>
        </p:blipFill>
        <p:spPr>
          <a:xfrm>
            <a:off x="2817775" y="228100"/>
            <a:ext cx="5801426" cy="3977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300"/>
              </a:spcAft>
              <a:buClr>
                <a:schemeClr val="dk1"/>
              </a:buClr>
              <a:buSzPts val="990"/>
              <a:buFont typeface="Arial"/>
              <a:buNone/>
            </a:pPr>
            <a:r>
              <a:rPr lang="en" sz="2630">
                <a:solidFill>
                  <a:srgbClr val="0B0B0B"/>
                </a:solidFill>
                <a:highlight>
                  <a:srgbClr val="FFFFFF"/>
                </a:highlight>
              </a:rPr>
              <a:t>Τι αναφέρουν οι 17 στόχοι για τη βιώσιμη ανάπτυξη?</a:t>
            </a:r>
            <a:endParaRPr sz="2430"/>
          </a:p>
        </p:txBody>
      </p:sp>
      <p:sp>
        <p:nvSpPr>
          <p:cNvPr id="106" name="Google Shape;106;p18"/>
          <p:cNvSpPr txBox="1"/>
          <p:nvPr>
            <p:ph idx="1" type="body"/>
          </p:nvPr>
        </p:nvSpPr>
        <p:spPr>
          <a:xfrm>
            <a:off x="311700" y="1249800"/>
            <a:ext cx="8520600" cy="3334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 sz="4700">
                <a:solidFill>
                  <a:srgbClr val="0B0B0B"/>
                </a:solidFill>
                <a:highlight>
                  <a:srgbClr val="FF0000"/>
                </a:highlight>
              </a:rPr>
              <a:t>Στόχος 1: ΜΕΙΩΣΗ ΦΤΩΧΕΙΑΣ :</a:t>
            </a:r>
            <a:r>
              <a:rPr lang="en" sz="4700">
                <a:solidFill>
                  <a:srgbClr val="0B0B0B"/>
                </a:solidFill>
                <a:highlight>
                  <a:srgbClr val="FF0000"/>
                </a:highlight>
              </a:rPr>
              <a:t> </a:t>
            </a:r>
            <a:r>
              <a:rPr lang="en" sz="4700">
                <a:solidFill>
                  <a:srgbClr val="0B0B0B"/>
                </a:solidFill>
                <a:highlight>
                  <a:srgbClr val="FFFFFF"/>
                </a:highlight>
              </a:rPr>
              <a:t>Τερματίστε τη φτώχεια σε όλες τις μορφές της, παντού. Η οικονομική ανάπτυξη πρέπει να είναι χωρίς αποκλεισμούς για την παροχή βιώσιμων θέσεων εργασίας και την προώθηση της ισότητας.</a:t>
            </a:r>
            <a:endParaRPr sz="4700">
              <a:solidFill>
                <a:srgbClr val="0B0B0B"/>
              </a:solidFill>
              <a:highlight>
                <a:srgbClr val="FFFFFF"/>
              </a:highlight>
            </a:endParaRPr>
          </a:p>
          <a:p>
            <a:pPr indent="0" lvl="0" marL="0" rtl="0" algn="l">
              <a:spcBef>
                <a:spcPts val="2300"/>
              </a:spcBef>
              <a:spcAft>
                <a:spcPts val="0"/>
              </a:spcAft>
              <a:buClr>
                <a:schemeClr val="dk1"/>
              </a:buClr>
              <a:buSzPts val="275"/>
              <a:buFont typeface="Arial"/>
              <a:buNone/>
            </a:pPr>
            <a:r>
              <a:rPr b="1" lang="en" sz="4700">
                <a:solidFill>
                  <a:srgbClr val="0B0B0B"/>
                </a:solidFill>
                <a:highlight>
                  <a:srgbClr val="BF9000"/>
                </a:highlight>
              </a:rPr>
              <a:t>Στόχος 2. ΜΗΔΕΝΙΚΗ ΠΕΙΝΑ :</a:t>
            </a:r>
            <a:r>
              <a:rPr lang="en" sz="4700">
                <a:solidFill>
                  <a:srgbClr val="0B0B0B"/>
                </a:solidFill>
                <a:highlight>
                  <a:srgbClr val="FFFFFF"/>
                </a:highlight>
              </a:rPr>
              <a:t> Ο τομέας των τροφίμων και της γεωργίας προσφέρει βασικές λύσεις για την ανάπτυξη και είναι σημαντικός  για την εξάλειψη της πείνας και της φτώχειας.</a:t>
            </a:r>
            <a:endParaRPr sz="4700">
              <a:solidFill>
                <a:srgbClr val="0B0B0B"/>
              </a:solidFill>
              <a:highlight>
                <a:srgbClr val="FFFFFF"/>
              </a:highlight>
            </a:endParaRPr>
          </a:p>
          <a:p>
            <a:pPr indent="0" lvl="0" marL="0" rtl="0" algn="l">
              <a:spcBef>
                <a:spcPts val="2300"/>
              </a:spcBef>
              <a:spcAft>
                <a:spcPts val="0"/>
              </a:spcAft>
              <a:buClr>
                <a:schemeClr val="dk1"/>
              </a:buClr>
              <a:buSzPts val="275"/>
              <a:buFont typeface="Arial"/>
              <a:buNone/>
            </a:pPr>
            <a:r>
              <a:rPr b="1" lang="en" sz="4700">
                <a:solidFill>
                  <a:srgbClr val="0B0B0B"/>
                </a:solidFill>
                <a:highlight>
                  <a:srgbClr val="6AA84F"/>
                </a:highlight>
              </a:rPr>
              <a:t>Στόχος 3. ΥΓΕΙΑ ΚΑΙ ΕΥΕΞΙΑ :</a:t>
            </a:r>
            <a:r>
              <a:rPr lang="en" sz="4700">
                <a:solidFill>
                  <a:srgbClr val="0B0B0B"/>
                </a:solidFill>
                <a:highlight>
                  <a:srgbClr val="FFFFFF"/>
                </a:highlight>
              </a:rPr>
              <a:t>Η εξασφάλιση της υγιής ζωής και η προώθηση της ευημερίας για όλους τους ανθρώπους  ανεξαρτήτως ηλικίας, είναι απαραίτητη για τη βιώσιμη ανάπτυξη.</a:t>
            </a:r>
            <a:endParaRPr sz="4700">
              <a:solidFill>
                <a:srgbClr val="0B0B0B"/>
              </a:solidFill>
              <a:highlight>
                <a:srgbClr val="FFFFFF"/>
              </a:highlight>
            </a:endParaRPr>
          </a:p>
          <a:p>
            <a:pPr indent="0" lvl="0" marL="0" rtl="0" algn="l">
              <a:spcBef>
                <a:spcPts val="2300"/>
              </a:spcBef>
              <a:spcAft>
                <a:spcPts val="0"/>
              </a:spcAft>
              <a:buClr>
                <a:schemeClr val="dk1"/>
              </a:buClr>
              <a:buSzPts val="275"/>
              <a:buFont typeface="Arial"/>
              <a:buNone/>
            </a:pPr>
            <a:r>
              <a:rPr b="1" lang="en" sz="4700">
                <a:solidFill>
                  <a:srgbClr val="0B0B0B"/>
                </a:solidFill>
                <a:highlight>
                  <a:srgbClr val="CC0000"/>
                </a:highlight>
              </a:rPr>
              <a:t>Στόχος 4. ΠΟΙΟΤΙΚΗ ΕΚΠΑΙΔΕΥΣΗ: </a:t>
            </a:r>
            <a:r>
              <a:rPr lang="en" sz="4700">
                <a:solidFill>
                  <a:srgbClr val="0B0B0B"/>
                </a:solidFill>
                <a:highlight>
                  <a:srgbClr val="FFFFFF"/>
                </a:highlight>
              </a:rPr>
              <a:t>Η απόκτηση ποιοτικής εκπαίδευσης είναι το θεμέλιο για τη βελτίωση της ζωής των ανθρώπων και τη βιώσιμη ανάπτυξη.</a:t>
            </a:r>
            <a:endParaRPr sz="4700">
              <a:solidFill>
                <a:srgbClr val="0B0B0B"/>
              </a:solidFill>
              <a:highlight>
                <a:srgbClr val="FFFFFF"/>
              </a:highlight>
            </a:endParaRPr>
          </a:p>
          <a:p>
            <a:pPr indent="0" lvl="0" marL="0" rtl="0" algn="l">
              <a:spcBef>
                <a:spcPts val="2300"/>
              </a:spcBef>
              <a:spcAft>
                <a:spcPts val="0"/>
              </a:spcAft>
              <a:buClr>
                <a:schemeClr val="dk1"/>
              </a:buClr>
              <a:buSzPts val="275"/>
              <a:buFont typeface="Arial"/>
              <a:buNone/>
            </a:pPr>
            <a:r>
              <a:rPr b="1" lang="en" sz="4700">
                <a:solidFill>
                  <a:srgbClr val="0B0B0B"/>
                </a:solidFill>
                <a:highlight>
                  <a:srgbClr val="DD7E6B"/>
                </a:highlight>
              </a:rPr>
              <a:t>Στόχος 5. ΙΣΟΤΗΤΑ ΦΥΛΩΝ:</a:t>
            </a:r>
            <a:r>
              <a:rPr lang="en" sz="4700">
                <a:solidFill>
                  <a:srgbClr val="0B0B0B"/>
                </a:solidFill>
                <a:highlight>
                  <a:srgbClr val="FFFFFF"/>
                </a:highlight>
              </a:rPr>
              <a:t> Η ισότητα των φύλων δεν είναι μόνο θεμελιώδες ανθρώπινο δικαίωμα, αλλά απαραίτητο θεμέλιο για ένα ειρηνικό, επιτυχημένο και βιώσιμο κόσμο που προωθεί τις ίσες ευκαιρίες.</a:t>
            </a:r>
            <a:endParaRPr sz="4700">
              <a:solidFill>
                <a:srgbClr val="0B0B0B"/>
              </a:solidFill>
              <a:highlight>
                <a:srgbClr val="FFFFFF"/>
              </a:highlight>
            </a:endParaRPr>
          </a:p>
          <a:p>
            <a:pPr indent="0" lvl="0" marL="0" rtl="0" algn="l">
              <a:spcBef>
                <a:spcPts val="2300"/>
              </a:spcBef>
              <a:spcAft>
                <a:spcPts val="1200"/>
              </a:spcAft>
              <a:buNone/>
            </a:pPr>
            <a:r>
              <a:t/>
            </a:r>
            <a:endParaRPr sz="6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300"/>
              </a:spcAft>
              <a:buSzPts val="990"/>
              <a:buNone/>
            </a:pPr>
            <a:r>
              <a:rPr lang="en" sz="2630">
                <a:solidFill>
                  <a:srgbClr val="0B0B0B"/>
                </a:solidFill>
                <a:highlight>
                  <a:srgbClr val="FFFFFF"/>
                </a:highlight>
              </a:rPr>
              <a:t>Τι αναφέρουν οι 17 στόχοι για τη βιώσιμη ανάπτυξη?</a:t>
            </a:r>
            <a:endParaRPr sz="2430"/>
          </a:p>
        </p:txBody>
      </p:sp>
      <p:sp>
        <p:nvSpPr>
          <p:cNvPr id="112" name="Google Shape;112;p19"/>
          <p:cNvSpPr txBox="1"/>
          <p:nvPr>
            <p:ph idx="1" type="body"/>
          </p:nvPr>
        </p:nvSpPr>
        <p:spPr>
          <a:xfrm>
            <a:off x="311700" y="11288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700">
                <a:solidFill>
                  <a:srgbClr val="0B0B0B"/>
                </a:solidFill>
                <a:highlight>
                  <a:srgbClr val="00FFFF"/>
                </a:highlight>
              </a:rPr>
              <a:t>Στόχος 6. ΚΑΘΑΡΟ ΝΕΡΟ ΚΑΙ ΥΓΕΙΑ: </a:t>
            </a:r>
            <a:r>
              <a:rPr lang="en" sz="4700">
                <a:solidFill>
                  <a:srgbClr val="0B0B0B"/>
                </a:solidFill>
                <a:highlight>
                  <a:srgbClr val="FFFFFF"/>
                </a:highlight>
              </a:rPr>
              <a:t>Το καθαρό και προσβάσιμο νερό για όλους είναι ουσιαστική προϋπόθεση του κόσμου στον οποίο θέλουμε να ζούμε.</a:t>
            </a:r>
            <a:endParaRPr sz="4700">
              <a:solidFill>
                <a:srgbClr val="0B0B0B"/>
              </a:solidFill>
              <a:highlight>
                <a:srgbClr val="FFFFFF"/>
              </a:highlight>
            </a:endParaRPr>
          </a:p>
          <a:p>
            <a:pPr indent="0" lvl="0" marL="0" rtl="0" algn="l">
              <a:spcBef>
                <a:spcPts val="2300"/>
              </a:spcBef>
              <a:spcAft>
                <a:spcPts val="0"/>
              </a:spcAft>
              <a:buNone/>
            </a:pPr>
            <a:r>
              <a:rPr lang="en" sz="4700">
                <a:solidFill>
                  <a:srgbClr val="0B0B0B"/>
                </a:solidFill>
                <a:highlight>
                  <a:schemeClr val="dk1"/>
                </a:highlight>
              </a:rPr>
              <a:t>Στόχος 7. ΠΡΟΣΙΤΗ (ΟΙΚΟΝΟΜΙΚΗ) ΚΑΙ ΒΙΩΣΙΜΗ ΕΝΕΡΓΕΙΑ:</a:t>
            </a:r>
            <a:r>
              <a:rPr lang="en" sz="4700">
                <a:solidFill>
                  <a:srgbClr val="0B0B0B"/>
                </a:solidFill>
                <a:highlight>
                  <a:srgbClr val="FFFFFF"/>
                </a:highlight>
              </a:rPr>
              <a:t> Η ενέργεια είναι σημαντική σχεδόν για κάθε σοβαρή πρόκληση ή ευκαιρία.</a:t>
            </a:r>
            <a:endParaRPr sz="4700">
              <a:solidFill>
                <a:srgbClr val="0B0B0B"/>
              </a:solidFill>
              <a:highlight>
                <a:srgbClr val="FFFFFF"/>
              </a:highlight>
            </a:endParaRPr>
          </a:p>
          <a:p>
            <a:pPr indent="0" lvl="0" marL="0" rtl="0" algn="l">
              <a:spcBef>
                <a:spcPts val="2300"/>
              </a:spcBef>
              <a:spcAft>
                <a:spcPts val="0"/>
              </a:spcAft>
              <a:buNone/>
            </a:pPr>
            <a:r>
              <a:rPr b="1" lang="en" sz="4700">
                <a:solidFill>
                  <a:srgbClr val="0B0B0B"/>
                </a:solidFill>
                <a:highlight>
                  <a:srgbClr val="CC4125"/>
                </a:highlight>
              </a:rPr>
              <a:t>Στόχος 8. ΑΞΙΟΠΡΕΠΗΣ ΕΡΓΑΣΙΑ ΚΑΙ ΟΙΚΟΝΟΜΙΚΗ ΑΝΑΠΤΥΞΗ: </a:t>
            </a:r>
            <a:r>
              <a:rPr lang="en" sz="4700">
                <a:solidFill>
                  <a:srgbClr val="0B0B0B"/>
                </a:solidFill>
                <a:highlight>
                  <a:srgbClr val="FFFFFF"/>
                </a:highlight>
              </a:rPr>
              <a:t>Η βιώσιμη οικονομική ανάπτυξη θα απαιτήσει από τις κοινωνίες να δημιουργήσουν συνθήκες οι οποίες επιτρέπουν τους ανθρώπους να έχουν ποιοτική καθημερινότητα.</a:t>
            </a:r>
            <a:endParaRPr sz="4700">
              <a:solidFill>
                <a:srgbClr val="0B0B0B"/>
              </a:solidFill>
              <a:highlight>
                <a:srgbClr val="FFFFFF"/>
              </a:highlight>
            </a:endParaRPr>
          </a:p>
          <a:p>
            <a:pPr indent="0" lvl="0" marL="0" rtl="0" algn="l">
              <a:spcBef>
                <a:spcPts val="2300"/>
              </a:spcBef>
              <a:spcAft>
                <a:spcPts val="0"/>
              </a:spcAft>
              <a:buNone/>
            </a:pPr>
            <a:r>
              <a:rPr b="1" lang="en" sz="4700">
                <a:solidFill>
                  <a:srgbClr val="0B0B0B"/>
                </a:solidFill>
                <a:highlight>
                  <a:srgbClr val="FF9900"/>
                </a:highlight>
              </a:rPr>
              <a:t>Στόχος 9. ΒΙΟΜΗΧΑΝΙΑ, ΚΑΙΝΟΤΟΜΙΑ ΚΑΙ ΥΠΟΔΟΜΕΣ:</a:t>
            </a:r>
            <a:r>
              <a:rPr lang="en" sz="4700">
                <a:solidFill>
                  <a:srgbClr val="0B0B0B"/>
                </a:solidFill>
                <a:highlight>
                  <a:srgbClr val="FFFFFF"/>
                </a:highlight>
              </a:rPr>
              <a:t> Οι επενδύσεις σε υποδομές, είναι ζωτικής σημασίας για την επίτευξη βιώσιμης ανάπτυξης.</a:t>
            </a:r>
            <a:endParaRPr sz="4700">
              <a:solidFill>
                <a:srgbClr val="0B0B0B"/>
              </a:solidFill>
              <a:highlight>
                <a:srgbClr val="FFFFFF"/>
              </a:highlight>
            </a:endParaRPr>
          </a:p>
          <a:p>
            <a:pPr indent="0" lvl="0" marL="0" rtl="0" algn="l">
              <a:spcBef>
                <a:spcPts val="2300"/>
              </a:spcBef>
              <a:spcAft>
                <a:spcPts val="0"/>
              </a:spcAft>
              <a:buNone/>
            </a:pPr>
            <a:r>
              <a:rPr b="1" lang="en" sz="4700">
                <a:solidFill>
                  <a:srgbClr val="0B0B0B"/>
                </a:solidFill>
                <a:highlight>
                  <a:srgbClr val="FF00FF"/>
                </a:highlight>
              </a:rPr>
              <a:t>Στόχος 10. ΜΕΙΩΣΗ ΤΩΝ ΑΝΙΣΟΤΗΤΩΝ:</a:t>
            </a:r>
            <a:r>
              <a:rPr lang="en" sz="4700">
                <a:solidFill>
                  <a:srgbClr val="0B0B0B"/>
                </a:solidFill>
                <a:highlight>
                  <a:srgbClr val="FFFFFF"/>
                </a:highlight>
              </a:rPr>
              <a:t>Προκειμένου να μειωθούν οι ανισότητες, οι πολιτικές πρέπει κατ' αρχήν να είναι καθολικές, με προσοχή στις ανάγκες των μειονεκτούντων και περιθωριοποιημένων πληθυσμών.</a:t>
            </a:r>
            <a:endParaRPr sz="4700">
              <a:solidFill>
                <a:srgbClr val="0B0B0B"/>
              </a:solidFill>
              <a:highlight>
                <a:srgbClr val="FFFFFF"/>
              </a:highlight>
            </a:endParaRPr>
          </a:p>
          <a:p>
            <a:pPr indent="0" lvl="0" marL="0" rtl="0" algn="l">
              <a:spcBef>
                <a:spcPts val="2300"/>
              </a:spcBef>
              <a:spcAft>
                <a:spcPts val="0"/>
              </a:spcAft>
              <a:buNone/>
            </a:pPr>
            <a:r>
              <a:t/>
            </a:r>
            <a:endParaRPr sz="1100">
              <a:solidFill>
                <a:srgbClr val="0B0B0B"/>
              </a:solidFill>
              <a:highlight>
                <a:srgbClr val="FFFFFF"/>
              </a:highlight>
            </a:endParaRPr>
          </a:p>
          <a:p>
            <a:pPr indent="0" lvl="0" marL="0" rtl="0" algn="l">
              <a:spcBef>
                <a:spcPts val="2300"/>
              </a:spcBef>
              <a:spcAft>
                <a:spcPts val="1200"/>
              </a:spcAft>
              <a:buNone/>
            </a:pPr>
            <a:r>
              <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300"/>
              </a:spcAft>
              <a:buSzPts val="990"/>
              <a:buNone/>
            </a:pPr>
            <a:r>
              <a:rPr lang="en" sz="2630">
                <a:solidFill>
                  <a:srgbClr val="0B0B0B"/>
                </a:solidFill>
                <a:highlight>
                  <a:srgbClr val="FFFFFF"/>
                </a:highlight>
              </a:rPr>
              <a:t>Τι αναφέρουν οι 17 στόχοι για τη βιώσιμη ανάπτυξη?</a:t>
            </a:r>
            <a:endParaRPr sz="2430"/>
          </a:p>
        </p:txBody>
      </p:sp>
      <p:sp>
        <p:nvSpPr>
          <p:cNvPr id="118" name="Google Shape;118;p20"/>
          <p:cNvSpPr txBox="1"/>
          <p:nvPr>
            <p:ph idx="1" type="body"/>
          </p:nvPr>
        </p:nvSpPr>
        <p:spPr>
          <a:xfrm>
            <a:off x="311700" y="1128875"/>
            <a:ext cx="8520600" cy="3762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400">
                <a:solidFill>
                  <a:srgbClr val="0B0B0B"/>
                </a:solidFill>
                <a:highlight>
                  <a:srgbClr val="F9CB9C"/>
                </a:highlight>
              </a:rPr>
              <a:t>Στόχος 11. ΒΙΩΣΙΜΕΣ ΠΟΛΕΙΣ ΚΑΙ ΚΟΙΝΟΤΗΤΕΣ: </a:t>
            </a:r>
            <a:r>
              <a:rPr lang="en" sz="4400">
                <a:solidFill>
                  <a:srgbClr val="0B0B0B"/>
                </a:solidFill>
                <a:highlight>
                  <a:srgbClr val="FFFFFF"/>
                </a:highlight>
              </a:rPr>
              <a:t>Πρέπει να υπάρξει ένα μέλλον στο οποίο οι πόλεις θα παρέχουν ευκαιρίες για όλους, με πρόσβαση σε βασικές υπηρεσίες, ενέργεια, στέγαση, μεταφορές και άλλα.</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BF9000"/>
                </a:highlight>
              </a:rPr>
              <a:t>Στόχος 12.ΥΠΕΥΘΥΝΗ ΠΑΡΑΓΩΓΗ ΚΑΙ ΚΑΤΑΝΑΛΩΣΗ:</a:t>
            </a:r>
            <a:r>
              <a:rPr lang="en" sz="4400">
                <a:solidFill>
                  <a:srgbClr val="0B0B0B"/>
                </a:solidFill>
                <a:highlight>
                  <a:srgbClr val="FFFFFF"/>
                </a:highlight>
              </a:rPr>
              <a:t> Υπεύθυνη Παραγωγή και Κατανάλωση</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6AA84F"/>
                </a:highlight>
              </a:rPr>
              <a:t>Στόχος 13.ΚΛΙΜΑΤΙΚΗ ΔΡΑΣΗ: </a:t>
            </a:r>
            <a:r>
              <a:rPr lang="en" sz="4400">
                <a:solidFill>
                  <a:srgbClr val="0B0B0B"/>
                </a:solidFill>
                <a:highlight>
                  <a:srgbClr val="FFFFFF"/>
                </a:highlight>
              </a:rPr>
              <a:t>Η κλιματική αλλαγή είναι μια παγκόσμια πρόκληση που επηρεάζει όλους.</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6D9EEB"/>
                </a:highlight>
              </a:rPr>
              <a:t>Στόχος 14. ΖΩΗ ΚΑΤΩ ΑΠΟ ΤΟ ΝΕΡΟ:</a:t>
            </a:r>
            <a:r>
              <a:rPr lang="en" sz="4400">
                <a:solidFill>
                  <a:srgbClr val="0B0B0B"/>
                </a:solidFill>
                <a:highlight>
                  <a:srgbClr val="FFFFFF"/>
                </a:highlight>
              </a:rPr>
              <a:t> Η προσεκτική διαχείριση αυτού του ουσιαστικού παγκόσμιου πόρου είναι βασικό χαρακτηριστικό ενός βιώσιμου μέλλοντος.</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B6D7A8"/>
                </a:highlight>
              </a:rPr>
              <a:t>Στόχος 15. ΖΩΗ ΣΤΗ ΞΗΡΑ: </a:t>
            </a:r>
            <a:r>
              <a:rPr lang="en" sz="4400">
                <a:solidFill>
                  <a:srgbClr val="0B0B0B"/>
                </a:solidFill>
                <a:highlight>
                  <a:srgbClr val="FFFFFF"/>
                </a:highlight>
              </a:rPr>
              <a:t>Βιώσιμη διαχείριση των δασών, καταπολέμηση της ερημοποίησης, ανάσχεση και αντιστροφή της υποβάθμισης της γης, ανάσχεση της απώλειας βιοποικιλότητας</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9FC5E8"/>
                </a:highlight>
              </a:rPr>
              <a:t>Στόχος 16. ΕΙΡΗΝΙΚΗ ΔΙΚΑΙΟΣΥΝΗ ΚΑΙ ΙΣΧΥΡΟΙ ΘΕΣΜΟΙ: </a:t>
            </a:r>
            <a:r>
              <a:rPr lang="en" sz="4400">
                <a:solidFill>
                  <a:srgbClr val="0B0B0B"/>
                </a:solidFill>
                <a:highlight>
                  <a:srgbClr val="FFFFFF"/>
                </a:highlight>
              </a:rPr>
              <a:t>Πρόσβαση στη δικαιοσύνη για όλους και δημιουργία αποτελεσματικών, υπεύθυνων θεσμών σε όλα τα επίπεδα.</a:t>
            </a:r>
            <a:endParaRPr sz="4400">
              <a:solidFill>
                <a:srgbClr val="0B0B0B"/>
              </a:solidFill>
              <a:highlight>
                <a:srgbClr val="FFFFFF"/>
              </a:highlight>
            </a:endParaRPr>
          </a:p>
          <a:p>
            <a:pPr indent="0" lvl="0" marL="0" rtl="0" algn="l">
              <a:spcBef>
                <a:spcPts val="2300"/>
              </a:spcBef>
              <a:spcAft>
                <a:spcPts val="0"/>
              </a:spcAft>
              <a:buNone/>
            </a:pPr>
            <a:r>
              <a:rPr b="1" lang="en" sz="4400">
                <a:solidFill>
                  <a:srgbClr val="0B0B0B"/>
                </a:solidFill>
                <a:highlight>
                  <a:srgbClr val="4A86E8"/>
                </a:highlight>
              </a:rPr>
              <a:t>Στόχος 17. ΣΥΝΕΡΓΑΣΙΑ ΓΙΑ ΤΟΥΣ ΣΤΟΧΟΥΣ: </a:t>
            </a:r>
            <a:r>
              <a:rPr lang="en" sz="4400">
                <a:solidFill>
                  <a:srgbClr val="0B0B0B"/>
                </a:solidFill>
                <a:highlight>
                  <a:srgbClr val="FFFFFF"/>
                </a:highlight>
              </a:rPr>
              <a:t>Αναζωογόνηση της παγκόσμιας συνεργασίας – σύμπραξης για τη βιωσιμότητα</a:t>
            </a:r>
            <a:endParaRPr sz="4400">
              <a:solidFill>
                <a:srgbClr val="0B0B0B"/>
              </a:solidFill>
              <a:highlight>
                <a:srgbClr val="FFFFFF"/>
              </a:highlight>
            </a:endParaRPr>
          </a:p>
          <a:p>
            <a:pPr indent="0" lvl="0" marL="0" rtl="0" algn="l">
              <a:spcBef>
                <a:spcPts val="2300"/>
              </a:spcBef>
              <a:spcAft>
                <a:spcPts val="0"/>
              </a:spcAft>
              <a:buNone/>
            </a:pPr>
            <a:r>
              <a:t/>
            </a:r>
            <a:endParaRPr sz="4400">
              <a:solidFill>
                <a:srgbClr val="0B0B0B"/>
              </a:solidFill>
              <a:highlight>
                <a:srgbClr val="FFFFFF"/>
              </a:highlight>
            </a:endParaRPr>
          </a:p>
          <a:p>
            <a:pPr indent="0" lvl="0" marL="0" rtl="0" algn="l">
              <a:spcBef>
                <a:spcPts val="2300"/>
              </a:spcBef>
              <a:spcAft>
                <a:spcPts val="0"/>
              </a:spcAft>
              <a:buNone/>
            </a:pPr>
            <a:r>
              <a:t/>
            </a:r>
            <a:endParaRPr sz="1100">
              <a:solidFill>
                <a:srgbClr val="0B0B0B"/>
              </a:solidFill>
              <a:highlight>
                <a:srgbClr val="FFFFFF"/>
              </a:highlight>
            </a:endParaRPr>
          </a:p>
          <a:p>
            <a:pPr indent="0" lvl="0" marL="0" rtl="0" algn="l">
              <a:spcBef>
                <a:spcPts val="2300"/>
              </a:spcBef>
              <a:spcAft>
                <a:spcPts val="1200"/>
              </a:spcAft>
              <a:buNone/>
            </a:pPr>
            <a:r>
              <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p:nvPr/>
        </p:nvSpPr>
        <p:spPr>
          <a:xfrm>
            <a:off x="7260362" y="427201"/>
            <a:ext cx="1366200" cy="136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Medium"/>
              <a:ea typeface="Space Grotesk Medium"/>
              <a:cs typeface="Space Grotesk Medium"/>
              <a:sym typeface="Space Grotesk Medium"/>
            </a:endParaRPr>
          </a:p>
        </p:txBody>
      </p:sp>
      <p:sp>
        <p:nvSpPr>
          <p:cNvPr id="124" name="Google Shape;124;p21"/>
          <p:cNvSpPr/>
          <p:nvPr/>
        </p:nvSpPr>
        <p:spPr>
          <a:xfrm>
            <a:off x="5732839" y="509050"/>
            <a:ext cx="1366200" cy="1366200"/>
          </a:xfrm>
          <a:prstGeom prst="rect">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Medium"/>
              <a:ea typeface="Space Grotesk Medium"/>
              <a:cs typeface="Space Grotesk Medium"/>
              <a:sym typeface="Space Grotesk Medium"/>
            </a:endParaRPr>
          </a:p>
        </p:txBody>
      </p:sp>
      <p:sp>
        <p:nvSpPr>
          <p:cNvPr id="125" name="Google Shape;125;p21"/>
          <p:cNvSpPr/>
          <p:nvPr/>
        </p:nvSpPr>
        <p:spPr>
          <a:xfrm>
            <a:off x="4131054" y="402027"/>
            <a:ext cx="1366200" cy="13662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Medium"/>
              <a:ea typeface="Space Grotesk Medium"/>
              <a:cs typeface="Space Grotesk Medium"/>
              <a:sym typeface="Space Grotesk Medium"/>
            </a:endParaRPr>
          </a:p>
        </p:txBody>
      </p:sp>
      <p:sp>
        <p:nvSpPr>
          <p:cNvPr id="126" name="Google Shape;126;p21"/>
          <p:cNvSpPr/>
          <p:nvPr/>
        </p:nvSpPr>
        <p:spPr>
          <a:xfrm>
            <a:off x="4131054" y="1906353"/>
            <a:ext cx="1366200" cy="1366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Medium"/>
              <a:ea typeface="Space Grotesk Medium"/>
              <a:cs typeface="Space Grotesk Medium"/>
              <a:sym typeface="Space Grotesk Medium"/>
            </a:endParaRPr>
          </a:p>
        </p:txBody>
      </p:sp>
      <p:sp>
        <p:nvSpPr>
          <p:cNvPr id="127" name="Google Shape;127;p21"/>
          <p:cNvSpPr/>
          <p:nvPr/>
        </p:nvSpPr>
        <p:spPr>
          <a:xfrm>
            <a:off x="5958436" y="2228948"/>
            <a:ext cx="1366200" cy="1366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Space Grotesk Medium"/>
              <a:ea typeface="Space Grotesk Medium"/>
              <a:cs typeface="Space Grotesk Medium"/>
              <a:sym typeface="Space Grotesk Medium"/>
            </a:endParaRPr>
          </a:p>
        </p:txBody>
      </p:sp>
      <p:sp>
        <p:nvSpPr>
          <p:cNvPr id="128" name="Google Shape;128;p21"/>
          <p:cNvSpPr txBox="1"/>
          <p:nvPr>
            <p:ph idx="23" type="title"/>
          </p:nvPr>
        </p:nvSpPr>
        <p:spPr>
          <a:xfrm>
            <a:off x="216300" y="226194"/>
            <a:ext cx="4216200" cy="4167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SzPts val="3500"/>
              <a:buNone/>
            </a:pPr>
            <a:r>
              <a:rPr lang="en"/>
              <a:t>GOALS BINGO</a:t>
            </a:r>
            <a:endParaRPr/>
          </a:p>
        </p:txBody>
      </p:sp>
      <p:sp>
        <p:nvSpPr>
          <p:cNvPr id="129" name="Google Shape;129;p21"/>
          <p:cNvSpPr txBox="1"/>
          <p:nvPr>
            <p:ph idx="1" type="subTitle"/>
          </p:nvPr>
        </p:nvSpPr>
        <p:spPr>
          <a:xfrm>
            <a:off x="252700" y="642900"/>
            <a:ext cx="3383100" cy="598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b="1" lang="en">
                <a:solidFill>
                  <a:schemeClr val="dk2"/>
                </a:solidFill>
                <a:latin typeface="Space Grotesk"/>
                <a:ea typeface="Space Grotesk"/>
                <a:cs typeface="Space Grotesk"/>
                <a:sym typeface="Space Grotesk"/>
              </a:rPr>
              <a:t>Πρόσθεσε στις </a:t>
            </a:r>
            <a:r>
              <a:rPr b="1" lang="en">
                <a:solidFill>
                  <a:schemeClr val="dk2"/>
                </a:solidFill>
                <a:latin typeface="Space Grotesk"/>
                <a:ea typeface="Space Grotesk"/>
                <a:cs typeface="Space Grotesk"/>
                <a:sym typeface="Space Grotesk"/>
              </a:rPr>
              <a:t> κάρτες bingo δεξιά με σειρά προτίμησης, τους στόχους της βιώσιμης ανάπτυξης που θα σε ενδιέφερε να εξερευνήσεις περισσότερο!!</a:t>
            </a:r>
            <a:endParaRPr b="1">
              <a:solidFill>
                <a:schemeClr val="dk2"/>
              </a:solidFill>
              <a:latin typeface="Space Grotesk"/>
              <a:ea typeface="Space Grotesk"/>
              <a:cs typeface="Space Grotesk"/>
              <a:sym typeface="Space Grotesk"/>
            </a:endParaRPr>
          </a:p>
          <a:p>
            <a:pPr indent="0" lvl="0" marL="0" rtl="0" algn="l">
              <a:lnSpc>
                <a:spcPct val="100000"/>
              </a:lnSpc>
              <a:spcBef>
                <a:spcPts val="1200"/>
              </a:spcBef>
              <a:spcAft>
                <a:spcPts val="0"/>
              </a:spcAft>
              <a:buSzPts val="1000"/>
              <a:buNone/>
            </a:pPr>
            <a:r>
              <a:t/>
            </a:r>
            <a:endParaRPr>
              <a:latin typeface="Space Grotesk"/>
              <a:ea typeface="Space Grotesk"/>
              <a:cs typeface="Space Grotesk"/>
              <a:sym typeface="Space Grotesk"/>
            </a:endParaRPr>
          </a:p>
          <a:p>
            <a:pPr indent="0" lvl="0" marL="0" rtl="0" algn="l">
              <a:spcBef>
                <a:spcPts val="1200"/>
              </a:spcBef>
              <a:spcAft>
                <a:spcPts val="1200"/>
              </a:spcAft>
              <a:buSzPts val="1000"/>
              <a:buNone/>
            </a:pPr>
            <a:r>
              <a:t/>
            </a:r>
            <a:endParaRPr>
              <a:latin typeface="Space Grotesk"/>
              <a:ea typeface="Space Grotesk"/>
              <a:cs typeface="Space Grotesk"/>
              <a:sym typeface="Space Grotesk"/>
            </a:endParaRPr>
          </a:p>
        </p:txBody>
      </p:sp>
      <p:sp>
        <p:nvSpPr>
          <p:cNvPr id="130" name="Google Shape;130;p21"/>
          <p:cNvSpPr txBox="1"/>
          <p:nvPr>
            <p:ph idx="2" type="subTitle"/>
          </p:nvPr>
        </p:nvSpPr>
        <p:spPr>
          <a:xfrm>
            <a:off x="216300" y="1324050"/>
            <a:ext cx="3275700" cy="374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1200"/>
              </a:spcAft>
              <a:buSzPts val="1500"/>
              <a:buNone/>
            </a:pPr>
            <a:r>
              <a:rPr lang="en"/>
              <a:t>Drag-and-drop τα παρακάτω εικονίδια στις αντίστοιχες  </a:t>
            </a:r>
            <a:r>
              <a:rPr b="1" lang="en">
                <a:latin typeface="Space Grotesk"/>
                <a:ea typeface="Space Grotesk"/>
                <a:cs typeface="Space Grotesk"/>
                <a:sym typeface="Space Grotesk"/>
              </a:rPr>
              <a:t>κάρτες</a:t>
            </a:r>
            <a:r>
              <a:rPr b="1" lang="en">
                <a:latin typeface="Space Grotesk"/>
                <a:ea typeface="Space Grotesk"/>
                <a:cs typeface="Space Grotesk"/>
                <a:sym typeface="Space Grotesk"/>
              </a:rPr>
              <a:t> bingo δεξιά </a:t>
            </a:r>
            <a:endParaRPr b="1">
              <a:latin typeface="Space Grotesk"/>
              <a:ea typeface="Space Grotesk"/>
              <a:cs typeface="Space Grotesk"/>
              <a:sym typeface="Space Grotesk"/>
            </a:endParaRPr>
          </a:p>
        </p:txBody>
      </p:sp>
      <p:sp>
        <p:nvSpPr>
          <p:cNvPr id="131" name="Google Shape;131;p21"/>
          <p:cNvSpPr txBox="1"/>
          <p:nvPr>
            <p:ph idx="9" type="title"/>
          </p:nvPr>
        </p:nvSpPr>
        <p:spPr>
          <a:xfrm>
            <a:off x="4390704" y="898075"/>
            <a:ext cx="846900" cy="3741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lang="en"/>
              <a:t>1η επιλογή</a:t>
            </a:r>
            <a:endParaRPr/>
          </a:p>
        </p:txBody>
      </p:sp>
      <p:sp>
        <p:nvSpPr>
          <p:cNvPr id="132" name="Google Shape;132;p21"/>
          <p:cNvSpPr txBox="1"/>
          <p:nvPr>
            <p:ph idx="13" type="title"/>
          </p:nvPr>
        </p:nvSpPr>
        <p:spPr>
          <a:xfrm>
            <a:off x="5992500" y="977450"/>
            <a:ext cx="846900" cy="3741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lang="en"/>
              <a:t>2η επιλογή</a:t>
            </a:r>
            <a:endParaRPr/>
          </a:p>
        </p:txBody>
      </p:sp>
      <p:sp>
        <p:nvSpPr>
          <p:cNvPr id="133" name="Google Shape;133;p21"/>
          <p:cNvSpPr txBox="1"/>
          <p:nvPr>
            <p:ph type="title"/>
          </p:nvPr>
        </p:nvSpPr>
        <p:spPr>
          <a:xfrm>
            <a:off x="7520025" y="949950"/>
            <a:ext cx="846900" cy="3741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lang="en"/>
              <a:t>3η επιλογή</a:t>
            </a:r>
            <a:endParaRPr/>
          </a:p>
        </p:txBody>
      </p:sp>
      <p:sp>
        <p:nvSpPr>
          <p:cNvPr id="134" name="Google Shape;134;p21"/>
          <p:cNvSpPr txBox="1"/>
          <p:nvPr>
            <p:ph idx="3" type="title"/>
          </p:nvPr>
        </p:nvSpPr>
        <p:spPr>
          <a:xfrm>
            <a:off x="4390704" y="2378650"/>
            <a:ext cx="846900" cy="3741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lang="en"/>
              <a:t>4η επιλογή</a:t>
            </a:r>
            <a:endParaRPr/>
          </a:p>
        </p:txBody>
      </p:sp>
      <p:sp>
        <p:nvSpPr>
          <p:cNvPr id="135" name="Google Shape;135;p21"/>
          <p:cNvSpPr txBox="1"/>
          <p:nvPr>
            <p:ph idx="4" type="title"/>
          </p:nvPr>
        </p:nvSpPr>
        <p:spPr>
          <a:xfrm>
            <a:off x="5919225" y="2264275"/>
            <a:ext cx="846900" cy="3741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2800"/>
              <a:buNone/>
            </a:pPr>
            <a:r>
              <a:rPr lang="en"/>
              <a:t>5η επιλογή</a:t>
            </a:r>
            <a:endParaRPr/>
          </a:p>
        </p:txBody>
      </p:sp>
      <p:pic>
        <p:nvPicPr>
          <p:cNvPr id="136" name="Google Shape;136;p21"/>
          <p:cNvPicPr preferRelativeResize="0"/>
          <p:nvPr/>
        </p:nvPicPr>
        <p:blipFill>
          <a:blip r:embed="rId3">
            <a:alphaModFix/>
          </a:blip>
          <a:stretch>
            <a:fillRect/>
          </a:stretch>
        </p:blipFill>
        <p:spPr>
          <a:xfrm>
            <a:off x="125575" y="2045649"/>
            <a:ext cx="704850" cy="704850"/>
          </a:xfrm>
          <a:prstGeom prst="rect">
            <a:avLst/>
          </a:prstGeom>
          <a:noFill/>
          <a:ln>
            <a:noFill/>
          </a:ln>
        </p:spPr>
      </p:pic>
      <p:pic>
        <p:nvPicPr>
          <p:cNvPr id="137" name="Google Shape;137;p21"/>
          <p:cNvPicPr preferRelativeResize="0"/>
          <p:nvPr/>
        </p:nvPicPr>
        <p:blipFill>
          <a:blip r:embed="rId4">
            <a:alphaModFix/>
          </a:blip>
          <a:stretch>
            <a:fillRect/>
          </a:stretch>
        </p:blipFill>
        <p:spPr>
          <a:xfrm>
            <a:off x="868287" y="2059103"/>
            <a:ext cx="704850" cy="704873"/>
          </a:xfrm>
          <a:prstGeom prst="rect">
            <a:avLst/>
          </a:prstGeom>
          <a:noFill/>
          <a:ln>
            <a:noFill/>
          </a:ln>
        </p:spPr>
      </p:pic>
      <p:pic>
        <p:nvPicPr>
          <p:cNvPr id="138" name="Google Shape;138;p21"/>
          <p:cNvPicPr preferRelativeResize="0"/>
          <p:nvPr/>
        </p:nvPicPr>
        <p:blipFill>
          <a:blip r:embed="rId5">
            <a:alphaModFix/>
          </a:blip>
          <a:stretch>
            <a:fillRect/>
          </a:stretch>
        </p:blipFill>
        <p:spPr>
          <a:xfrm>
            <a:off x="1611001" y="2076046"/>
            <a:ext cx="704850" cy="704804"/>
          </a:xfrm>
          <a:prstGeom prst="rect">
            <a:avLst/>
          </a:prstGeom>
          <a:noFill/>
          <a:ln>
            <a:noFill/>
          </a:ln>
        </p:spPr>
      </p:pic>
      <p:pic>
        <p:nvPicPr>
          <p:cNvPr id="139" name="Google Shape;139;p21"/>
          <p:cNvPicPr preferRelativeResize="0"/>
          <p:nvPr/>
        </p:nvPicPr>
        <p:blipFill>
          <a:blip r:embed="rId6">
            <a:alphaModFix/>
          </a:blip>
          <a:stretch>
            <a:fillRect/>
          </a:stretch>
        </p:blipFill>
        <p:spPr>
          <a:xfrm>
            <a:off x="2387200" y="2045651"/>
            <a:ext cx="704850" cy="704850"/>
          </a:xfrm>
          <a:prstGeom prst="rect">
            <a:avLst/>
          </a:prstGeom>
          <a:noFill/>
          <a:ln>
            <a:noFill/>
          </a:ln>
        </p:spPr>
      </p:pic>
      <p:pic>
        <p:nvPicPr>
          <p:cNvPr id="140" name="Google Shape;140;p21"/>
          <p:cNvPicPr preferRelativeResize="0"/>
          <p:nvPr/>
        </p:nvPicPr>
        <p:blipFill>
          <a:blip r:embed="rId7">
            <a:alphaModFix/>
          </a:blip>
          <a:stretch>
            <a:fillRect/>
          </a:stretch>
        </p:blipFill>
        <p:spPr>
          <a:xfrm>
            <a:off x="3163400" y="2045650"/>
            <a:ext cx="704850" cy="704850"/>
          </a:xfrm>
          <a:prstGeom prst="rect">
            <a:avLst/>
          </a:prstGeom>
          <a:noFill/>
          <a:ln>
            <a:noFill/>
          </a:ln>
        </p:spPr>
      </p:pic>
      <p:pic>
        <p:nvPicPr>
          <p:cNvPr id="141" name="Google Shape;141;p21"/>
          <p:cNvPicPr preferRelativeResize="0"/>
          <p:nvPr/>
        </p:nvPicPr>
        <p:blipFill>
          <a:blip r:embed="rId8">
            <a:alphaModFix/>
          </a:blip>
          <a:stretch>
            <a:fillRect/>
          </a:stretch>
        </p:blipFill>
        <p:spPr>
          <a:xfrm>
            <a:off x="125575" y="2835575"/>
            <a:ext cx="704850" cy="704850"/>
          </a:xfrm>
          <a:prstGeom prst="rect">
            <a:avLst/>
          </a:prstGeom>
          <a:noFill/>
          <a:ln>
            <a:noFill/>
          </a:ln>
        </p:spPr>
      </p:pic>
      <p:pic>
        <p:nvPicPr>
          <p:cNvPr id="142" name="Google Shape;142;p21"/>
          <p:cNvPicPr preferRelativeResize="0"/>
          <p:nvPr/>
        </p:nvPicPr>
        <p:blipFill>
          <a:blip r:embed="rId9">
            <a:alphaModFix/>
          </a:blip>
          <a:stretch>
            <a:fillRect/>
          </a:stretch>
        </p:blipFill>
        <p:spPr>
          <a:xfrm>
            <a:off x="865150" y="2835575"/>
            <a:ext cx="704850" cy="704850"/>
          </a:xfrm>
          <a:prstGeom prst="rect">
            <a:avLst/>
          </a:prstGeom>
          <a:noFill/>
          <a:ln>
            <a:noFill/>
          </a:ln>
        </p:spPr>
      </p:pic>
      <p:pic>
        <p:nvPicPr>
          <p:cNvPr id="143" name="Google Shape;143;p21"/>
          <p:cNvPicPr preferRelativeResize="0"/>
          <p:nvPr/>
        </p:nvPicPr>
        <p:blipFill>
          <a:blip r:embed="rId10">
            <a:alphaModFix/>
          </a:blip>
          <a:stretch>
            <a:fillRect/>
          </a:stretch>
        </p:blipFill>
        <p:spPr>
          <a:xfrm>
            <a:off x="1640550" y="2835575"/>
            <a:ext cx="704850" cy="704850"/>
          </a:xfrm>
          <a:prstGeom prst="rect">
            <a:avLst/>
          </a:prstGeom>
          <a:noFill/>
          <a:ln>
            <a:noFill/>
          </a:ln>
        </p:spPr>
      </p:pic>
      <p:pic>
        <p:nvPicPr>
          <p:cNvPr id="144" name="Google Shape;144;p21"/>
          <p:cNvPicPr preferRelativeResize="0"/>
          <p:nvPr/>
        </p:nvPicPr>
        <p:blipFill>
          <a:blip r:embed="rId11">
            <a:alphaModFix/>
          </a:blip>
          <a:stretch>
            <a:fillRect/>
          </a:stretch>
        </p:blipFill>
        <p:spPr>
          <a:xfrm>
            <a:off x="2415950" y="2835575"/>
            <a:ext cx="704850" cy="704850"/>
          </a:xfrm>
          <a:prstGeom prst="rect">
            <a:avLst/>
          </a:prstGeom>
          <a:noFill/>
          <a:ln>
            <a:noFill/>
          </a:ln>
        </p:spPr>
      </p:pic>
      <p:pic>
        <p:nvPicPr>
          <p:cNvPr id="145" name="Google Shape;145;p21"/>
          <p:cNvPicPr preferRelativeResize="0"/>
          <p:nvPr/>
        </p:nvPicPr>
        <p:blipFill>
          <a:blip r:embed="rId12">
            <a:alphaModFix/>
          </a:blip>
          <a:stretch>
            <a:fillRect/>
          </a:stretch>
        </p:blipFill>
        <p:spPr>
          <a:xfrm>
            <a:off x="3191350" y="2835575"/>
            <a:ext cx="704850" cy="704850"/>
          </a:xfrm>
          <a:prstGeom prst="rect">
            <a:avLst/>
          </a:prstGeom>
          <a:noFill/>
          <a:ln>
            <a:noFill/>
          </a:ln>
        </p:spPr>
      </p:pic>
      <p:pic>
        <p:nvPicPr>
          <p:cNvPr id="146" name="Google Shape;146;p21"/>
          <p:cNvPicPr preferRelativeResize="0"/>
          <p:nvPr/>
        </p:nvPicPr>
        <p:blipFill>
          <a:blip r:embed="rId13">
            <a:alphaModFix/>
          </a:blip>
          <a:stretch>
            <a:fillRect/>
          </a:stretch>
        </p:blipFill>
        <p:spPr>
          <a:xfrm>
            <a:off x="115775" y="3595150"/>
            <a:ext cx="704850" cy="704850"/>
          </a:xfrm>
          <a:prstGeom prst="rect">
            <a:avLst/>
          </a:prstGeom>
          <a:noFill/>
          <a:ln>
            <a:noFill/>
          </a:ln>
        </p:spPr>
      </p:pic>
      <p:pic>
        <p:nvPicPr>
          <p:cNvPr id="147" name="Google Shape;147;p21"/>
          <p:cNvPicPr preferRelativeResize="0"/>
          <p:nvPr/>
        </p:nvPicPr>
        <p:blipFill>
          <a:blip r:embed="rId14">
            <a:alphaModFix/>
          </a:blip>
          <a:stretch>
            <a:fillRect/>
          </a:stretch>
        </p:blipFill>
        <p:spPr>
          <a:xfrm>
            <a:off x="865150" y="3581675"/>
            <a:ext cx="704850" cy="704850"/>
          </a:xfrm>
          <a:prstGeom prst="rect">
            <a:avLst/>
          </a:prstGeom>
          <a:noFill/>
          <a:ln>
            <a:noFill/>
          </a:ln>
        </p:spPr>
      </p:pic>
      <p:pic>
        <p:nvPicPr>
          <p:cNvPr id="148" name="Google Shape;148;p21"/>
          <p:cNvPicPr preferRelativeResize="0"/>
          <p:nvPr/>
        </p:nvPicPr>
        <p:blipFill>
          <a:blip r:embed="rId15">
            <a:alphaModFix/>
          </a:blip>
          <a:stretch>
            <a:fillRect/>
          </a:stretch>
        </p:blipFill>
        <p:spPr>
          <a:xfrm>
            <a:off x="1649800" y="3595150"/>
            <a:ext cx="704850" cy="704850"/>
          </a:xfrm>
          <a:prstGeom prst="rect">
            <a:avLst/>
          </a:prstGeom>
          <a:noFill/>
          <a:ln>
            <a:noFill/>
          </a:ln>
        </p:spPr>
      </p:pic>
      <p:pic>
        <p:nvPicPr>
          <p:cNvPr id="149" name="Google Shape;149;p21"/>
          <p:cNvPicPr preferRelativeResize="0"/>
          <p:nvPr/>
        </p:nvPicPr>
        <p:blipFill>
          <a:blip r:embed="rId16">
            <a:alphaModFix/>
          </a:blip>
          <a:stretch>
            <a:fillRect/>
          </a:stretch>
        </p:blipFill>
        <p:spPr>
          <a:xfrm>
            <a:off x="2416813" y="3625500"/>
            <a:ext cx="704850" cy="704850"/>
          </a:xfrm>
          <a:prstGeom prst="rect">
            <a:avLst/>
          </a:prstGeom>
          <a:noFill/>
          <a:ln>
            <a:noFill/>
          </a:ln>
        </p:spPr>
      </p:pic>
      <p:pic>
        <p:nvPicPr>
          <p:cNvPr id="150" name="Google Shape;150;p21"/>
          <p:cNvPicPr preferRelativeResize="0"/>
          <p:nvPr/>
        </p:nvPicPr>
        <p:blipFill>
          <a:blip r:embed="rId17">
            <a:alphaModFix/>
          </a:blip>
          <a:stretch>
            <a:fillRect/>
          </a:stretch>
        </p:blipFill>
        <p:spPr>
          <a:xfrm>
            <a:off x="3183825" y="3625500"/>
            <a:ext cx="704850" cy="704850"/>
          </a:xfrm>
          <a:prstGeom prst="rect">
            <a:avLst/>
          </a:prstGeom>
          <a:noFill/>
          <a:ln>
            <a:noFill/>
          </a:ln>
        </p:spPr>
      </p:pic>
      <p:pic>
        <p:nvPicPr>
          <p:cNvPr id="151" name="Google Shape;151;p21"/>
          <p:cNvPicPr preferRelativeResize="0"/>
          <p:nvPr/>
        </p:nvPicPr>
        <p:blipFill>
          <a:blip r:embed="rId18">
            <a:alphaModFix/>
          </a:blip>
          <a:stretch>
            <a:fillRect/>
          </a:stretch>
        </p:blipFill>
        <p:spPr>
          <a:xfrm>
            <a:off x="865163" y="4361225"/>
            <a:ext cx="704825" cy="704825"/>
          </a:xfrm>
          <a:prstGeom prst="rect">
            <a:avLst/>
          </a:prstGeom>
          <a:noFill/>
          <a:ln>
            <a:noFill/>
          </a:ln>
        </p:spPr>
      </p:pic>
      <p:pic>
        <p:nvPicPr>
          <p:cNvPr id="152" name="Google Shape;152;p21"/>
          <p:cNvPicPr preferRelativeResize="0"/>
          <p:nvPr/>
        </p:nvPicPr>
        <p:blipFill>
          <a:blip r:embed="rId19">
            <a:alphaModFix/>
          </a:blip>
          <a:stretch>
            <a:fillRect/>
          </a:stretch>
        </p:blipFill>
        <p:spPr>
          <a:xfrm>
            <a:off x="1649800" y="4354725"/>
            <a:ext cx="704850" cy="704850"/>
          </a:xfrm>
          <a:prstGeom prst="rect">
            <a:avLst/>
          </a:prstGeom>
          <a:noFill/>
          <a:ln>
            <a:noFill/>
          </a:ln>
        </p:spPr>
      </p:pic>
      <p:sp>
        <p:nvSpPr>
          <p:cNvPr id="153" name="Google Shape;153;p21"/>
          <p:cNvSpPr txBox="1"/>
          <p:nvPr>
            <p:ph idx="1" type="subTitle"/>
          </p:nvPr>
        </p:nvSpPr>
        <p:spPr>
          <a:xfrm>
            <a:off x="5163225" y="4142700"/>
            <a:ext cx="3558600" cy="875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r>
              <a:rPr b="1" lang="en">
                <a:solidFill>
                  <a:schemeClr val="dk2"/>
                </a:solidFill>
                <a:latin typeface="Space Grotesk"/>
                <a:ea typeface="Space Grotesk"/>
                <a:cs typeface="Space Grotesk"/>
                <a:sym typeface="Space Grotesk"/>
              </a:rPr>
              <a:t>Συμπλήρωσε το ονοματεπώνυμο σου και το Τμήμα σου</a:t>
            </a:r>
            <a:endParaRPr b="1">
              <a:solidFill>
                <a:schemeClr val="dk2"/>
              </a:solidFill>
              <a:latin typeface="Space Grotesk"/>
              <a:ea typeface="Space Grotesk"/>
              <a:cs typeface="Space Grotesk"/>
              <a:sym typeface="Space Grotesk"/>
            </a:endParaRPr>
          </a:p>
          <a:p>
            <a:pPr indent="0" lvl="0" marL="0" rtl="0" algn="l">
              <a:lnSpc>
                <a:spcPct val="100000"/>
              </a:lnSpc>
              <a:spcBef>
                <a:spcPts val="0"/>
              </a:spcBef>
              <a:spcAft>
                <a:spcPts val="0"/>
              </a:spcAft>
              <a:buSzPts val="1000"/>
              <a:buNone/>
            </a:pPr>
            <a:r>
              <a:t/>
            </a:r>
            <a:endParaRPr b="1">
              <a:solidFill>
                <a:schemeClr val="dk2"/>
              </a:solidFill>
              <a:latin typeface="Space Grotesk"/>
              <a:ea typeface="Space Grotesk"/>
              <a:cs typeface="Space Grotesk"/>
              <a:sym typeface="Space Grotesk"/>
            </a:endParaRPr>
          </a:p>
          <a:p>
            <a:pPr indent="0" lvl="0" marL="0" rtl="0" algn="l">
              <a:lnSpc>
                <a:spcPct val="100000"/>
              </a:lnSpc>
              <a:spcBef>
                <a:spcPts val="0"/>
              </a:spcBef>
              <a:spcAft>
                <a:spcPts val="0"/>
              </a:spcAft>
              <a:buSzPts val="1000"/>
              <a:buNone/>
            </a:pPr>
            <a:r>
              <a:rPr b="1" lang="en">
                <a:solidFill>
                  <a:schemeClr val="dk2"/>
                </a:solidFill>
                <a:latin typeface="Space Grotesk"/>
                <a:ea typeface="Space Grotesk"/>
                <a:cs typeface="Space Grotesk"/>
                <a:sym typeface="Space Grotesk"/>
              </a:rPr>
              <a:t>Πχ Εύα Ανδρικοπούλου - ΤΟΒΑ</a:t>
            </a:r>
            <a:endParaRPr b="1">
              <a:solidFill>
                <a:schemeClr val="dk2"/>
              </a:solidFill>
              <a:latin typeface="Space Grotesk"/>
              <a:ea typeface="Space Grotesk"/>
              <a:cs typeface="Space Grotesk"/>
              <a:sym typeface="Space Grotesk"/>
            </a:endParaRPr>
          </a:p>
          <a:p>
            <a:pPr indent="0" lvl="0" marL="0" rtl="0" algn="l">
              <a:lnSpc>
                <a:spcPct val="100000"/>
              </a:lnSpc>
              <a:spcBef>
                <a:spcPts val="1200"/>
              </a:spcBef>
              <a:spcAft>
                <a:spcPts val="0"/>
              </a:spcAft>
              <a:buSzPts val="1000"/>
              <a:buNone/>
            </a:pPr>
            <a:r>
              <a:t/>
            </a:r>
            <a:endParaRPr>
              <a:latin typeface="Space Grotesk"/>
              <a:ea typeface="Space Grotesk"/>
              <a:cs typeface="Space Grotesk"/>
              <a:sym typeface="Space Grotesk"/>
            </a:endParaRPr>
          </a:p>
          <a:p>
            <a:pPr indent="0" lvl="0" marL="0" rtl="0" algn="l">
              <a:spcBef>
                <a:spcPts val="1200"/>
              </a:spcBef>
              <a:spcAft>
                <a:spcPts val="1200"/>
              </a:spcAft>
              <a:buSzPts val="1000"/>
              <a:buNone/>
            </a:pPr>
            <a:r>
              <a:t/>
            </a:r>
            <a:endParaRPr>
              <a:latin typeface="Space Grotesk"/>
              <a:ea typeface="Space Grotesk"/>
              <a:cs typeface="Space Grotesk"/>
              <a:sym typeface="Space Grotes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