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Corbel"/>
      <p:regular r:id="rId19"/>
      <p:bold r:id="rId20"/>
      <p:italic r:id="rId21"/>
      <p:boldItalic r:id="rId22"/>
    </p:embeddedFont>
    <p:embeddedFont>
      <p:font typeface="Old Standard TT"/>
      <p:regular r:id="rId23"/>
      <p:bold r:id="rId24"/>
      <p:italic r:id="rId25"/>
    </p:embeddedFont>
    <p:embeddedFont>
      <p:font typeface="Space Grotesk Medium"/>
      <p:regular r:id="rId26"/>
      <p:bold r:id="rId27"/>
    </p:embeddedFont>
    <p:embeddedFont>
      <p:font typeface="Space Grotesk"/>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iD26Z60YxKQekjgCQ43/KfsQ7F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orbel-bold.fntdata"/><Relationship Id="rId22" Type="http://schemas.openxmlformats.org/officeDocument/2006/relationships/font" Target="fonts/Corbel-boldItalic.fntdata"/><Relationship Id="rId21" Type="http://schemas.openxmlformats.org/officeDocument/2006/relationships/font" Target="fonts/Corbel-italic.fntdata"/><Relationship Id="rId24" Type="http://schemas.openxmlformats.org/officeDocument/2006/relationships/font" Target="fonts/OldStandardTT-bold.fntdata"/><Relationship Id="rId23" Type="http://schemas.openxmlformats.org/officeDocument/2006/relationships/font" Target="fonts/OldStandardT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SpaceGroteskMedium-regular.fntdata"/><Relationship Id="rId25" Type="http://schemas.openxmlformats.org/officeDocument/2006/relationships/font" Target="fonts/OldStandardTT-italic.fntdata"/><Relationship Id="rId28" Type="http://schemas.openxmlformats.org/officeDocument/2006/relationships/font" Target="fonts/SpaceGrotesk-regular.fntdata"/><Relationship Id="rId27" Type="http://schemas.openxmlformats.org/officeDocument/2006/relationships/font" Target="fonts/SpaceGroteskMedium-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SpaceGrotesk-bold.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Corbel-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d0d3b60be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d0d3b60b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d0d3b60be7_0_28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d0d3b60be7_0_28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d0d3b60be7_0_28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d0d3b60be7_0_2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d0d3b60be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d0d3b60be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 name="Google Shape;16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g3d0d3b60be7_0_2804"/>
          <p:cNvSpPr/>
          <p:nvPr/>
        </p:nvSpPr>
        <p:spPr>
          <a:xfrm>
            <a:off x="0" y="133"/>
            <a:ext cx="12192000" cy="2282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11" name="Google Shape;11;g3d0d3b60be7_0_2804"/>
          <p:cNvCxnSpPr/>
          <p:nvPr/>
        </p:nvCxnSpPr>
        <p:spPr>
          <a:xfrm>
            <a:off x="855912" y="4796667"/>
            <a:ext cx="520500" cy="0"/>
          </a:xfrm>
          <a:prstGeom prst="straightConnector1">
            <a:avLst/>
          </a:prstGeom>
          <a:noFill/>
          <a:ln cap="flat" cmpd="sng" w="38100">
            <a:solidFill>
              <a:schemeClr val="accent1"/>
            </a:solidFill>
            <a:prstDash val="solid"/>
            <a:round/>
            <a:headEnd len="sm" w="sm" type="none"/>
            <a:tailEnd len="sm" w="sm" type="none"/>
          </a:ln>
        </p:spPr>
      </p:cxnSp>
      <p:sp>
        <p:nvSpPr>
          <p:cNvPr id="12" name="Google Shape;12;g3d0d3b60be7_0_2804"/>
          <p:cNvSpPr txBox="1"/>
          <p:nvPr>
            <p:ph type="ctrTitle"/>
          </p:nvPr>
        </p:nvSpPr>
        <p:spPr>
          <a:xfrm>
            <a:off x="683600" y="2524400"/>
            <a:ext cx="10824900" cy="2030400"/>
          </a:xfrm>
          <a:prstGeom prst="rect">
            <a:avLst/>
          </a:prstGeom>
        </p:spPr>
        <p:txBody>
          <a:bodyPr anchorCtr="0" anchor="b" bIns="121900" lIns="121900" spcFirstLastPara="1" rIns="121900" wrap="square" tIns="121900">
            <a:normAutofit/>
          </a:bodyPr>
          <a:lstStyle>
            <a:lvl1pPr lvl="0">
              <a:spcBef>
                <a:spcPts val="0"/>
              </a:spcBef>
              <a:spcAft>
                <a:spcPts val="0"/>
              </a:spcAft>
              <a:buClr>
                <a:schemeClr val="accent1"/>
              </a:buClr>
              <a:buSzPts val="5600"/>
              <a:buNone/>
              <a:defRPr sz="5600">
                <a:solidFill>
                  <a:schemeClr val="accent1"/>
                </a:solidFill>
              </a:defRPr>
            </a:lvl1pPr>
            <a:lvl2pPr lvl="1">
              <a:spcBef>
                <a:spcPts val="0"/>
              </a:spcBef>
              <a:spcAft>
                <a:spcPts val="0"/>
              </a:spcAft>
              <a:buClr>
                <a:schemeClr val="accent1"/>
              </a:buClr>
              <a:buSzPts val="5600"/>
              <a:buNone/>
              <a:defRPr sz="5600">
                <a:solidFill>
                  <a:schemeClr val="accent1"/>
                </a:solidFill>
              </a:defRPr>
            </a:lvl2pPr>
            <a:lvl3pPr lvl="2">
              <a:spcBef>
                <a:spcPts val="0"/>
              </a:spcBef>
              <a:spcAft>
                <a:spcPts val="0"/>
              </a:spcAft>
              <a:buClr>
                <a:schemeClr val="accent1"/>
              </a:buClr>
              <a:buSzPts val="5600"/>
              <a:buNone/>
              <a:defRPr sz="5600">
                <a:solidFill>
                  <a:schemeClr val="accent1"/>
                </a:solidFill>
              </a:defRPr>
            </a:lvl3pPr>
            <a:lvl4pPr lvl="3">
              <a:spcBef>
                <a:spcPts val="0"/>
              </a:spcBef>
              <a:spcAft>
                <a:spcPts val="0"/>
              </a:spcAft>
              <a:buClr>
                <a:schemeClr val="accent1"/>
              </a:buClr>
              <a:buSzPts val="5600"/>
              <a:buNone/>
              <a:defRPr sz="5600">
                <a:solidFill>
                  <a:schemeClr val="accent1"/>
                </a:solidFill>
              </a:defRPr>
            </a:lvl4pPr>
            <a:lvl5pPr lvl="4">
              <a:spcBef>
                <a:spcPts val="0"/>
              </a:spcBef>
              <a:spcAft>
                <a:spcPts val="0"/>
              </a:spcAft>
              <a:buClr>
                <a:schemeClr val="accent1"/>
              </a:buClr>
              <a:buSzPts val="5600"/>
              <a:buNone/>
              <a:defRPr sz="5600">
                <a:solidFill>
                  <a:schemeClr val="accent1"/>
                </a:solidFill>
              </a:defRPr>
            </a:lvl5pPr>
            <a:lvl6pPr lvl="5">
              <a:spcBef>
                <a:spcPts val="0"/>
              </a:spcBef>
              <a:spcAft>
                <a:spcPts val="0"/>
              </a:spcAft>
              <a:buClr>
                <a:schemeClr val="accent1"/>
              </a:buClr>
              <a:buSzPts val="5600"/>
              <a:buNone/>
              <a:defRPr sz="5600">
                <a:solidFill>
                  <a:schemeClr val="accent1"/>
                </a:solidFill>
              </a:defRPr>
            </a:lvl6pPr>
            <a:lvl7pPr lvl="6">
              <a:spcBef>
                <a:spcPts val="0"/>
              </a:spcBef>
              <a:spcAft>
                <a:spcPts val="0"/>
              </a:spcAft>
              <a:buClr>
                <a:schemeClr val="accent1"/>
              </a:buClr>
              <a:buSzPts val="5600"/>
              <a:buNone/>
              <a:defRPr sz="5600">
                <a:solidFill>
                  <a:schemeClr val="accent1"/>
                </a:solidFill>
              </a:defRPr>
            </a:lvl7pPr>
            <a:lvl8pPr lvl="7">
              <a:spcBef>
                <a:spcPts val="0"/>
              </a:spcBef>
              <a:spcAft>
                <a:spcPts val="0"/>
              </a:spcAft>
              <a:buClr>
                <a:schemeClr val="accent1"/>
              </a:buClr>
              <a:buSzPts val="5600"/>
              <a:buNone/>
              <a:defRPr sz="5600">
                <a:solidFill>
                  <a:schemeClr val="accent1"/>
                </a:solidFill>
              </a:defRPr>
            </a:lvl8pPr>
            <a:lvl9pPr lvl="8">
              <a:spcBef>
                <a:spcPts val="0"/>
              </a:spcBef>
              <a:spcAft>
                <a:spcPts val="0"/>
              </a:spcAft>
              <a:buClr>
                <a:schemeClr val="accent1"/>
              </a:buClr>
              <a:buSzPts val="5600"/>
              <a:buNone/>
              <a:defRPr sz="5600">
                <a:solidFill>
                  <a:schemeClr val="accent1"/>
                </a:solidFill>
              </a:defRPr>
            </a:lvl9pPr>
          </a:lstStyle>
          <a:p/>
        </p:txBody>
      </p:sp>
      <p:sp>
        <p:nvSpPr>
          <p:cNvPr id="13" name="Google Shape;13;g3d0d3b60be7_0_2804"/>
          <p:cNvSpPr txBox="1"/>
          <p:nvPr>
            <p:ph idx="1" type="subTitle"/>
          </p:nvPr>
        </p:nvSpPr>
        <p:spPr>
          <a:xfrm>
            <a:off x="683600" y="5120852"/>
            <a:ext cx="10824900" cy="10500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Clr>
                <a:schemeClr val="accent2"/>
              </a:buClr>
              <a:buSzPts val="3200"/>
              <a:buNone/>
              <a:defRPr sz="3200">
                <a:solidFill>
                  <a:schemeClr val="accent2"/>
                </a:solidFill>
              </a:defRPr>
            </a:lvl1pPr>
            <a:lvl2pPr lvl="1">
              <a:lnSpc>
                <a:spcPct val="100000"/>
              </a:lnSpc>
              <a:spcBef>
                <a:spcPts val="0"/>
              </a:spcBef>
              <a:spcAft>
                <a:spcPts val="0"/>
              </a:spcAft>
              <a:buClr>
                <a:schemeClr val="accent2"/>
              </a:buClr>
              <a:buSzPts val="3200"/>
              <a:buNone/>
              <a:defRPr sz="3200">
                <a:solidFill>
                  <a:schemeClr val="accent2"/>
                </a:solidFill>
              </a:defRPr>
            </a:lvl2pPr>
            <a:lvl3pPr lvl="2">
              <a:lnSpc>
                <a:spcPct val="100000"/>
              </a:lnSpc>
              <a:spcBef>
                <a:spcPts val="0"/>
              </a:spcBef>
              <a:spcAft>
                <a:spcPts val="0"/>
              </a:spcAft>
              <a:buClr>
                <a:schemeClr val="accent2"/>
              </a:buClr>
              <a:buSzPts val="3200"/>
              <a:buNone/>
              <a:defRPr sz="3200">
                <a:solidFill>
                  <a:schemeClr val="accent2"/>
                </a:solidFill>
              </a:defRPr>
            </a:lvl3pPr>
            <a:lvl4pPr lvl="3">
              <a:lnSpc>
                <a:spcPct val="100000"/>
              </a:lnSpc>
              <a:spcBef>
                <a:spcPts val="0"/>
              </a:spcBef>
              <a:spcAft>
                <a:spcPts val="0"/>
              </a:spcAft>
              <a:buClr>
                <a:schemeClr val="accent2"/>
              </a:buClr>
              <a:buSzPts val="3200"/>
              <a:buNone/>
              <a:defRPr sz="3200">
                <a:solidFill>
                  <a:schemeClr val="accent2"/>
                </a:solidFill>
              </a:defRPr>
            </a:lvl4pPr>
            <a:lvl5pPr lvl="4">
              <a:lnSpc>
                <a:spcPct val="100000"/>
              </a:lnSpc>
              <a:spcBef>
                <a:spcPts val="0"/>
              </a:spcBef>
              <a:spcAft>
                <a:spcPts val="0"/>
              </a:spcAft>
              <a:buClr>
                <a:schemeClr val="accent2"/>
              </a:buClr>
              <a:buSzPts val="3200"/>
              <a:buNone/>
              <a:defRPr sz="3200">
                <a:solidFill>
                  <a:schemeClr val="accent2"/>
                </a:solidFill>
              </a:defRPr>
            </a:lvl5pPr>
            <a:lvl6pPr lvl="5">
              <a:lnSpc>
                <a:spcPct val="100000"/>
              </a:lnSpc>
              <a:spcBef>
                <a:spcPts val="0"/>
              </a:spcBef>
              <a:spcAft>
                <a:spcPts val="0"/>
              </a:spcAft>
              <a:buClr>
                <a:schemeClr val="accent2"/>
              </a:buClr>
              <a:buSzPts val="3200"/>
              <a:buNone/>
              <a:defRPr sz="3200">
                <a:solidFill>
                  <a:schemeClr val="accent2"/>
                </a:solidFill>
              </a:defRPr>
            </a:lvl6pPr>
            <a:lvl7pPr lvl="6">
              <a:lnSpc>
                <a:spcPct val="100000"/>
              </a:lnSpc>
              <a:spcBef>
                <a:spcPts val="0"/>
              </a:spcBef>
              <a:spcAft>
                <a:spcPts val="0"/>
              </a:spcAft>
              <a:buClr>
                <a:schemeClr val="accent2"/>
              </a:buClr>
              <a:buSzPts val="3200"/>
              <a:buNone/>
              <a:defRPr sz="3200">
                <a:solidFill>
                  <a:schemeClr val="accent2"/>
                </a:solidFill>
              </a:defRPr>
            </a:lvl7pPr>
            <a:lvl8pPr lvl="7">
              <a:lnSpc>
                <a:spcPct val="100000"/>
              </a:lnSpc>
              <a:spcBef>
                <a:spcPts val="0"/>
              </a:spcBef>
              <a:spcAft>
                <a:spcPts val="0"/>
              </a:spcAft>
              <a:buClr>
                <a:schemeClr val="accent2"/>
              </a:buClr>
              <a:buSzPts val="3200"/>
              <a:buNone/>
              <a:defRPr sz="3200">
                <a:solidFill>
                  <a:schemeClr val="accent2"/>
                </a:solidFill>
              </a:defRPr>
            </a:lvl8pPr>
            <a:lvl9pPr lvl="8">
              <a:lnSpc>
                <a:spcPct val="100000"/>
              </a:lnSpc>
              <a:spcBef>
                <a:spcPts val="0"/>
              </a:spcBef>
              <a:spcAft>
                <a:spcPts val="0"/>
              </a:spcAft>
              <a:buClr>
                <a:schemeClr val="accent2"/>
              </a:buClr>
              <a:buSzPts val="3200"/>
              <a:buNone/>
              <a:defRPr sz="3200">
                <a:solidFill>
                  <a:schemeClr val="accent2"/>
                </a:solidFill>
              </a:defRPr>
            </a:lvl9pPr>
          </a:lstStyle>
          <a:p/>
        </p:txBody>
      </p:sp>
      <p:sp>
        <p:nvSpPr>
          <p:cNvPr id="14" name="Google Shape;14;g3d0d3b60be7_0_280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g3d0d3b60be7_0_2844"/>
          <p:cNvSpPr txBox="1"/>
          <p:nvPr>
            <p:ph hasCustomPrompt="1" type="title"/>
          </p:nvPr>
        </p:nvSpPr>
        <p:spPr>
          <a:xfrm>
            <a:off x="415600" y="1386200"/>
            <a:ext cx="11360700" cy="28083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8700"/>
              <a:buNone/>
              <a:defRPr b="1" sz="18700"/>
            </a:lvl1pPr>
            <a:lvl2pPr lvl="1" algn="ctr">
              <a:spcBef>
                <a:spcPts val="0"/>
              </a:spcBef>
              <a:spcAft>
                <a:spcPts val="0"/>
              </a:spcAft>
              <a:buSzPts val="18700"/>
              <a:buNone/>
              <a:defRPr b="1" sz="18700"/>
            </a:lvl2pPr>
            <a:lvl3pPr lvl="2" algn="ctr">
              <a:spcBef>
                <a:spcPts val="0"/>
              </a:spcBef>
              <a:spcAft>
                <a:spcPts val="0"/>
              </a:spcAft>
              <a:buSzPts val="18700"/>
              <a:buNone/>
              <a:defRPr b="1" sz="18700"/>
            </a:lvl3pPr>
            <a:lvl4pPr lvl="3" algn="ctr">
              <a:spcBef>
                <a:spcPts val="0"/>
              </a:spcBef>
              <a:spcAft>
                <a:spcPts val="0"/>
              </a:spcAft>
              <a:buSzPts val="18700"/>
              <a:buNone/>
              <a:defRPr b="1" sz="18700"/>
            </a:lvl4pPr>
            <a:lvl5pPr lvl="4" algn="ctr">
              <a:spcBef>
                <a:spcPts val="0"/>
              </a:spcBef>
              <a:spcAft>
                <a:spcPts val="0"/>
              </a:spcAft>
              <a:buSzPts val="18700"/>
              <a:buNone/>
              <a:defRPr b="1" sz="18700"/>
            </a:lvl5pPr>
            <a:lvl6pPr lvl="5" algn="ctr">
              <a:spcBef>
                <a:spcPts val="0"/>
              </a:spcBef>
              <a:spcAft>
                <a:spcPts val="0"/>
              </a:spcAft>
              <a:buSzPts val="18700"/>
              <a:buNone/>
              <a:defRPr b="1" sz="18700"/>
            </a:lvl6pPr>
            <a:lvl7pPr lvl="6" algn="ctr">
              <a:spcBef>
                <a:spcPts val="0"/>
              </a:spcBef>
              <a:spcAft>
                <a:spcPts val="0"/>
              </a:spcAft>
              <a:buSzPts val="18700"/>
              <a:buNone/>
              <a:defRPr b="1" sz="18700"/>
            </a:lvl7pPr>
            <a:lvl8pPr lvl="7" algn="ctr">
              <a:spcBef>
                <a:spcPts val="0"/>
              </a:spcBef>
              <a:spcAft>
                <a:spcPts val="0"/>
              </a:spcAft>
              <a:buSzPts val="18700"/>
              <a:buNone/>
              <a:defRPr b="1" sz="18700"/>
            </a:lvl8pPr>
            <a:lvl9pPr lvl="8" algn="ctr">
              <a:spcBef>
                <a:spcPts val="0"/>
              </a:spcBef>
              <a:spcAft>
                <a:spcPts val="0"/>
              </a:spcAft>
              <a:buSzPts val="18700"/>
              <a:buNone/>
              <a:defRPr b="1" sz="18700"/>
            </a:lvl9pPr>
          </a:lstStyle>
          <a:p>
            <a:r>
              <a:t>xx%</a:t>
            </a:r>
          </a:p>
        </p:txBody>
      </p:sp>
      <p:sp>
        <p:nvSpPr>
          <p:cNvPr id="51" name="Google Shape;51;g3d0d3b60be7_0_2844"/>
          <p:cNvSpPr txBox="1"/>
          <p:nvPr>
            <p:ph idx="1" type="body"/>
          </p:nvPr>
        </p:nvSpPr>
        <p:spPr>
          <a:xfrm>
            <a:off x="415600" y="43045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52" name="Google Shape;52;g3d0d3b60be7_0_284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g3d0d3b60be7_0_284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55" name="Shape 55"/>
        <p:cNvGrpSpPr/>
        <p:nvPr/>
      </p:nvGrpSpPr>
      <p:grpSpPr>
        <a:xfrm>
          <a:off x="0" y="0"/>
          <a:ext cx="0" cy="0"/>
          <a:chOff x="0" y="0"/>
          <a:chExt cx="0" cy="0"/>
        </a:xfrm>
      </p:grpSpPr>
      <p:sp>
        <p:nvSpPr>
          <p:cNvPr id="56" name="Google Shape;56;g3d0d3b60be7_0_2850"/>
          <p:cNvSpPr txBox="1"/>
          <p:nvPr>
            <p:ph type="title"/>
          </p:nvPr>
        </p:nvSpPr>
        <p:spPr>
          <a:xfrm>
            <a:off x="1484311" y="685800"/>
            <a:ext cx="10018800" cy="17526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g3d0d3b60be7_0_2850"/>
          <p:cNvSpPr txBox="1"/>
          <p:nvPr>
            <p:ph idx="1" type="body"/>
          </p:nvPr>
        </p:nvSpPr>
        <p:spPr>
          <a:xfrm>
            <a:off x="1484310" y="2666999"/>
            <a:ext cx="10018800" cy="3124200"/>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58" name="Google Shape;58;g3d0d3b60be7_0_2850"/>
          <p:cNvSpPr txBox="1"/>
          <p:nvPr>
            <p:ph idx="10" type="dt"/>
          </p:nvPr>
        </p:nvSpPr>
        <p:spPr>
          <a:xfrm>
            <a:off x="9732656" y="5883275"/>
            <a:ext cx="1143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3d0d3b60be7_0_2850"/>
          <p:cNvSpPr txBox="1"/>
          <p:nvPr>
            <p:ph idx="11" type="ftr"/>
          </p:nvPr>
        </p:nvSpPr>
        <p:spPr>
          <a:xfrm>
            <a:off x="2572279" y="5883275"/>
            <a:ext cx="7084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g3d0d3b60be7_0_2850"/>
          <p:cNvSpPr txBox="1"/>
          <p:nvPr>
            <p:ph idx="12" type="sldNum"/>
          </p:nvPr>
        </p:nvSpPr>
        <p:spPr>
          <a:xfrm>
            <a:off x="10951856" y="5867131"/>
            <a:ext cx="55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p:cSld name="SECTION_HEADER_1">
    <p:spTree>
      <p:nvGrpSpPr>
        <p:cNvPr id="61" name="Shape 61"/>
        <p:cNvGrpSpPr/>
        <p:nvPr/>
      </p:nvGrpSpPr>
      <p:grpSpPr>
        <a:xfrm>
          <a:off x="0" y="0"/>
          <a:ext cx="0" cy="0"/>
          <a:chOff x="0" y="0"/>
          <a:chExt cx="0" cy="0"/>
        </a:xfrm>
      </p:grpSpPr>
      <p:sp>
        <p:nvSpPr>
          <p:cNvPr id="62" name="Google Shape;62;g3d0d3b60be7_0_2856"/>
          <p:cNvSpPr txBox="1"/>
          <p:nvPr>
            <p:ph type="title"/>
          </p:nvPr>
        </p:nvSpPr>
        <p:spPr>
          <a:xfrm>
            <a:off x="2572279" y="2666999"/>
            <a:ext cx="8930700" cy="2110500"/>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4000"/>
              <a:buFont typeface="Corbel"/>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3d0d3b60be7_0_2856"/>
          <p:cNvSpPr txBox="1"/>
          <p:nvPr>
            <p:ph idx="1" type="body"/>
          </p:nvPr>
        </p:nvSpPr>
        <p:spPr>
          <a:xfrm>
            <a:off x="2572278" y="4777381"/>
            <a:ext cx="8930700" cy="8604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64" name="Google Shape;64;g3d0d3b60be7_0_2856"/>
          <p:cNvSpPr txBox="1"/>
          <p:nvPr>
            <p:ph idx="10" type="dt"/>
          </p:nvPr>
        </p:nvSpPr>
        <p:spPr>
          <a:xfrm>
            <a:off x="9732656" y="5883275"/>
            <a:ext cx="1143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g3d0d3b60be7_0_2856"/>
          <p:cNvSpPr txBox="1"/>
          <p:nvPr>
            <p:ph idx="11" type="ftr"/>
          </p:nvPr>
        </p:nvSpPr>
        <p:spPr>
          <a:xfrm>
            <a:off x="2572279" y="5883275"/>
            <a:ext cx="7084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g3d0d3b60be7_0_2856"/>
          <p:cNvSpPr txBox="1"/>
          <p:nvPr>
            <p:ph idx="12" type="sldNum"/>
          </p:nvPr>
        </p:nvSpPr>
        <p:spPr>
          <a:xfrm>
            <a:off x="10951856" y="5883275"/>
            <a:ext cx="55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uess The Team Member">
  <p:cSld name="BLANK_1_1_1_1_1_1_1_1_1_1_1_1_1_2">
    <p:bg>
      <p:bgPr>
        <a:solidFill>
          <a:schemeClr val="dk1"/>
        </a:solidFill>
      </p:bgPr>
    </p:bg>
    <p:spTree>
      <p:nvGrpSpPr>
        <p:cNvPr id="67" name="Shape 67"/>
        <p:cNvGrpSpPr/>
        <p:nvPr/>
      </p:nvGrpSpPr>
      <p:grpSpPr>
        <a:xfrm>
          <a:off x="0" y="0"/>
          <a:ext cx="0" cy="0"/>
          <a:chOff x="0" y="0"/>
          <a:chExt cx="0" cy="0"/>
        </a:xfrm>
      </p:grpSpPr>
      <p:grpSp>
        <p:nvGrpSpPr>
          <p:cNvPr id="68" name="Google Shape;68;g3d0d3b60be7_0_2862"/>
          <p:cNvGrpSpPr/>
          <p:nvPr/>
        </p:nvGrpSpPr>
        <p:grpSpPr>
          <a:xfrm>
            <a:off x="137397" y="137397"/>
            <a:ext cx="9089539" cy="5020641"/>
            <a:chOff x="103050" y="103050"/>
            <a:chExt cx="6817325" cy="3765575"/>
          </a:xfrm>
        </p:grpSpPr>
        <p:sp>
          <p:nvSpPr>
            <p:cNvPr id="69" name="Google Shape;69;g3d0d3b60be7_0_2862"/>
            <p:cNvSpPr/>
            <p:nvPr/>
          </p:nvSpPr>
          <p:spPr>
            <a:xfrm>
              <a:off x="103050" y="103050"/>
              <a:ext cx="5135700" cy="26595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Space Grotesk Medium"/>
                <a:ea typeface="Space Grotesk Medium"/>
                <a:cs typeface="Space Grotesk Medium"/>
                <a:sym typeface="Space Grotesk Medium"/>
              </a:endParaRPr>
            </a:p>
          </p:txBody>
        </p:sp>
        <p:sp>
          <p:nvSpPr>
            <p:cNvPr id="70" name="Google Shape;70;g3d0d3b60be7_0_2862"/>
            <p:cNvSpPr/>
            <p:nvPr/>
          </p:nvSpPr>
          <p:spPr>
            <a:xfrm>
              <a:off x="1090775" y="1490525"/>
              <a:ext cx="5829600" cy="23781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Space Grotesk Medium"/>
                <a:ea typeface="Space Grotesk Medium"/>
                <a:cs typeface="Space Grotesk Medium"/>
                <a:sym typeface="Space Grotesk Medium"/>
              </a:endParaRPr>
            </a:p>
          </p:txBody>
        </p:sp>
      </p:grpSp>
      <p:sp>
        <p:nvSpPr>
          <p:cNvPr id="71" name="Google Shape;71;g3d0d3b60be7_0_2862"/>
          <p:cNvSpPr txBox="1"/>
          <p:nvPr>
            <p:ph idx="1" type="subTitle"/>
          </p:nvPr>
        </p:nvSpPr>
        <p:spPr>
          <a:xfrm>
            <a:off x="336800" y="1599733"/>
            <a:ext cx="3842100" cy="1068900"/>
          </a:xfrm>
          <a:prstGeom prst="rect">
            <a:avLst/>
          </a:prstGeom>
        </p:spPr>
        <p:txBody>
          <a:bodyPr anchorCtr="0" anchor="t" bIns="0" lIns="0" spcFirstLastPara="1" rIns="0" wrap="square" tIns="0">
            <a:noAutofit/>
          </a:bodyPr>
          <a:lstStyle>
            <a:lvl1pPr lvl="0">
              <a:lnSpc>
                <a:spcPct val="100000"/>
              </a:lnSpc>
              <a:spcBef>
                <a:spcPts val="0"/>
              </a:spcBef>
              <a:spcAft>
                <a:spcPts val="0"/>
              </a:spcAft>
              <a:buSzPts val="1300"/>
              <a:buFont typeface="Space Grotesk Medium"/>
              <a:buNone/>
              <a:defRPr sz="1300">
                <a:latin typeface="Space Grotesk Medium"/>
                <a:ea typeface="Space Grotesk Medium"/>
                <a:cs typeface="Space Grotesk Medium"/>
                <a:sym typeface="Space Grotesk Medium"/>
              </a:defRPr>
            </a:lvl1pPr>
            <a:lvl2pPr lvl="1">
              <a:lnSpc>
                <a:spcPct val="100000"/>
              </a:lnSpc>
              <a:spcBef>
                <a:spcPts val="0"/>
              </a:spcBef>
              <a:spcAft>
                <a:spcPts val="0"/>
              </a:spcAft>
              <a:buSzPts val="1300"/>
              <a:buFont typeface="Space Grotesk Medium"/>
              <a:buNone/>
              <a:defRPr sz="1300">
                <a:latin typeface="Space Grotesk Medium"/>
                <a:ea typeface="Space Grotesk Medium"/>
                <a:cs typeface="Space Grotesk Medium"/>
                <a:sym typeface="Space Grotesk Medium"/>
              </a:defRPr>
            </a:lvl2pPr>
            <a:lvl3pPr lvl="2">
              <a:lnSpc>
                <a:spcPct val="100000"/>
              </a:lnSpc>
              <a:spcBef>
                <a:spcPts val="0"/>
              </a:spcBef>
              <a:spcAft>
                <a:spcPts val="0"/>
              </a:spcAft>
              <a:buSzPts val="1300"/>
              <a:buFont typeface="Space Grotesk Medium"/>
              <a:buNone/>
              <a:defRPr sz="1300">
                <a:latin typeface="Space Grotesk Medium"/>
                <a:ea typeface="Space Grotesk Medium"/>
                <a:cs typeface="Space Grotesk Medium"/>
                <a:sym typeface="Space Grotesk Medium"/>
              </a:defRPr>
            </a:lvl3pPr>
            <a:lvl4pPr lvl="3">
              <a:lnSpc>
                <a:spcPct val="100000"/>
              </a:lnSpc>
              <a:spcBef>
                <a:spcPts val="0"/>
              </a:spcBef>
              <a:spcAft>
                <a:spcPts val="0"/>
              </a:spcAft>
              <a:buSzPts val="1300"/>
              <a:buFont typeface="Space Grotesk Medium"/>
              <a:buNone/>
              <a:defRPr sz="1300">
                <a:latin typeface="Space Grotesk Medium"/>
                <a:ea typeface="Space Grotesk Medium"/>
                <a:cs typeface="Space Grotesk Medium"/>
                <a:sym typeface="Space Grotesk Medium"/>
              </a:defRPr>
            </a:lvl4pPr>
            <a:lvl5pPr lvl="4">
              <a:lnSpc>
                <a:spcPct val="100000"/>
              </a:lnSpc>
              <a:spcBef>
                <a:spcPts val="0"/>
              </a:spcBef>
              <a:spcAft>
                <a:spcPts val="0"/>
              </a:spcAft>
              <a:buSzPts val="1300"/>
              <a:buFont typeface="Space Grotesk Medium"/>
              <a:buNone/>
              <a:defRPr sz="1300">
                <a:latin typeface="Space Grotesk Medium"/>
                <a:ea typeface="Space Grotesk Medium"/>
                <a:cs typeface="Space Grotesk Medium"/>
                <a:sym typeface="Space Grotesk Medium"/>
              </a:defRPr>
            </a:lvl5pPr>
            <a:lvl6pPr lvl="5">
              <a:lnSpc>
                <a:spcPct val="100000"/>
              </a:lnSpc>
              <a:spcBef>
                <a:spcPts val="0"/>
              </a:spcBef>
              <a:spcAft>
                <a:spcPts val="0"/>
              </a:spcAft>
              <a:buSzPts val="1300"/>
              <a:buFont typeface="Space Grotesk Medium"/>
              <a:buNone/>
              <a:defRPr sz="1300">
                <a:latin typeface="Space Grotesk Medium"/>
                <a:ea typeface="Space Grotesk Medium"/>
                <a:cs typeface="Space Grotesk Medium"/>
                <a:sym typeface="Space Grotesk Medium"/>
              </a:defRPr>
            </a:lvl6pPr>
            <a:lvl7pPr lvl="6">
              <a:lnSpc>
                <a:spcPct val="100000"/>
              </a:lnSpc>
              <a:spcBef>
                <a:spcPts val="0"/>
              </a:spcBef>
              <a:spcAft>
                <a:spcPts val="0"/>
              </a:spcAft>
              <a:buSzPts val="1300"/>
              <a:buFont typeface="Space Grotesk Medium"/>
              <a:buNone/>
              <a:defRPr sz="1300">
                <a:latin typeface="Space Grotesk Medium"/>
                <a:ea typeface="Space Grotesk Medium"/>
                <a:cs typeface="Space Grotesk Medium"/>
                <a:sym typeface="Space Grotesk Medium"/>
              </a:defRPr>
            </a:lvl7pPr>
            <a:lvl8pPr lvl="7">
              <a:lnSpc>
                <a:spcPct val="100000"/>
              </a:lnSpc>
              <a:spcBef>
                <a:spcPts val="0"/>
              </a:spcBef>
              <a:spcAft>
                <a:spcPts val="0"/>
              </a:spcAft>
              <a:buSzPts val="1300"/>
              <a:buFont typeface="Space Grotesk Medium"/>
              <a:buNone/>
              <a:defRPr sz="1300">
                <a:latin typeface="Space Grotesk Medium"/>
                <a:ea typeface="Space Grotesk Medium"/>
                <a:cs typeface="Space Grotesk Medium"/>
                <a:sym typeface="Space Grotesk Medium"/>
              </a:defRPr>
            </a:lvl8pPr>
            <a:lvl9pPr lvl="8">
              <a:lnSpc>
                <a:spcPct val="100000"/>
              </a:lnSpc>
              <a:spcBef>
                <a:spcPts val="0"/>
              </a:spcBef>
              <a:spcAft>
                <a:spcPts val="0"/>
              </a:spcAft>
              <a:buSzPts val="1300"/>
              <a:buFont typeface="Space Grotesk Medium"/>
              <a:buNone/>
              <a:defRPr sz="1300">
                <a:latin typeface="Space Grotesk Medium"/>
                <a:ea typeface="Space Grotesk Medium"/>
                <a:cs typeface="Space Grotesk Medium"/>
                <a:sym typeface="Space Grotesk Medium"/>
              </a:defRPr>
            </a:lvl9pPr>
          </a:lstStyle>
          <a:p/>
        </p:txBody>
      </p:sp>
      <p:sp>
        <p:nvSpPr>
          <p:cNvPr id="72" name="Google Shape;72;g3d0d3b60be7_0_2862"/>
          <p:cNvSpPr txBox="1"/>
          <p:nvPr>
            <p:ph type="title"/>
          </p:nvPr>
        </p:nvSpPr>
        <p:spPr>
          <a:xfrm>
            <a:off x="305587" y="196908"/>
            <a:ext cx="5621700" cy="1153500"/>
          </a:xfrm>
          <a:prstGeom prst="rect">
            <a:avLst/>
          </a:prstGeom>
        </p:spPr>
        <p:txBody>
          <a:bodyPr anchorCtr="0" anchor="t" bIns="0" lIns="0" spcFirstLastPara="1" rIns="0" wrap="square" tIns="0">
            <a:noAutofit/>
          </a:bodyPr>
          <a:lstStyle>
            <a:lvl1pPr lvl="0">
              <a:lnSpc>
                <a:spcPct val="80000"/>
              </a:lnSpc>
              <a:spcBef>
                <a:spcPts val="0"/>
              </a:spcBef>
              <a:spcAft>
                <a:spcPts val="0"/>
              </a:spcAft>
              <a:buSzPts val="4700"/>
              <a:buFont typeface="Space Grotesk"/>
              <a:buNone/>
              <a:defRPr sz="4700">
                <a:latin typeface="Space Grotesk"/>
                <a:ea typeface="Space Grotesk"/>
                <a:cs typeface="Space Grotesk"/>
                <a:sym typeface="Space Grotesk"/>
              </a:defRPr>
            </a:lvl1pPr>
            <a:lvl2pPr lvl="1">
              <a:lnSpc>
                <a:spcPct val="80000"/>
              </a:lnSpc>
              <a:spcBef>
                <a:spcPts val="0"/>
              </a:spcBef>
              <a:spcAft>
                <a:spcPts val="0"/>
              </a:spcAft>
              <a:buSzPts val="5200"/>
              <a:buFont typeface="Space Grotesk Medium"/>
              <a:buNone/>
              <a:defRPr sz="5200"/>
            </a:lvl2pPr>
            <a:lvl3pPr lvl="2">
              <a:lnSpc>
                <a:spcPct val="80000"/>
              </a:lnSpc>
              <a:spcBef>
                <a:spcPts val="0"/>
              </a:spcBef>
              <a:spcAft>
                <a:spcPts val="0"/>
              </a:spcAft>
              <a:buSzPts val="5200"/>
              <a:buFont typeface="Space Grotesk Medium"/>
              <a:buNone/>
              <a:defRPr sz="5200"/>
            </a:lvl3pPr>
            <a:lvl4pPr lvl="3">
              <a:lnSpc>
                <a:spcPct val="80000"/>
              </a:lnSpc>
              <a:spcBef>
                <a:spcPts val="0"/>
              </a:spcBef>
              <a:spcAft>
                <a:spcPts val="0"/>
              </a:spcAft>
              <a:buSzPts val="5200"/>
              <a:buFont typeface="Space Grotesk Medium"/>
              <a:buNone/>
              <a:defRPr sz="5200"/>
            </a:lvl4pPr>
            <a:lvl5pPr lvl="4">
              <a:lnSpc>
                <a:spcPct val="80000"/>
              </a:lnSpc>
              <a:spcBef>
                <a:spcPts val="0"/>
              </a:spcBef>
              <a:spcAft>
                <a:spcPts val="0"/>
              </a:spcAft>
              <a:buSzPts val="5200"/>
              <a:buFont typeface="Space Grotesk Medium"/>
              <a:buNone/>
              <a:defRPr sz="5200"/>
            </a:lvl5pPr>
            <a:lvl6pPr lvl="5">
              <a:lnSpc>
                <a:spcPct val="80000"/>
              </a:lnSpc>
              <a:spcBef>
                <a:spcPts val="0"/>
              </a:spcBef>
              <a:spcAft>
                <a:spcPts val="0"/>
              </a:spcAft>
              <a:buSzPts val="5200"/>
              <a:buFont typeface="Space Grotesk Medium"/>
              <a:buNone/>
              <a:defRPr sz="5200"/>
            </a:lvl6pPr>
            <a:lvl7pPr lvl="6">
              <a:lnSpc>
                <a:spcPct val="80000"/>
              </a:lnSpc>
              <a:spcBef>
                <a:spcPts val="0"/>
              </a:spcBef>
              <a:spcAft>
                <a:spcPts val="0"/>
              </a:spcAft>
              <a:buSzPts val="5200"/>
              <a:buFont typeface="Space Grotesk Medium"/>
              <a:buNone/>
              <a:defRPr sz="5200"/>
            </a:lvl7pPr>
            <a:lvl8pPr lvl="7">
              <a:lnSpc>
                <a:spcPct val="80000"/>
              </a:lnSpc>
              <a:spcBef>
                <a:spcPts val="0"/>
              </a:spcBef>
              <a:spcAft>
                <a:spcPts val="0"/>
              </a:spcAft>
              <a:buSzPts val="5200"/>
              <a:buFont typeface="Space Grotesk Medium"/>
              <a:buNone/>
              <a:defRPr sz="5200"/>
            </a:lvl8pPr>
            <a:lvl9pPr lvl="8">
              <a:lnSpc>
                <a:spcPct val="80000"/>
              </a:lnSpc>
              <a:spcBef>
                <a:spcPts val="0"/>
              </a:spcBef>
              <a:spcAft>
                <a:spcPts val="0"/>
              </a:spcAft>
              <a:buSzPts val="5200"/>
              <a:buFont typeface="Space Grotesk Medium"/>
              <a:buNone/>
              <a:defRPr sz="5200"/>
            </a:lvl9pPr>
          </a:lstStyle>
          <a:p/>
        </p:txBody>
      </p:sp>
    </p:spTree>
  </p:cSld>
  <p:clrMapOvr>
    <a:masterClrMapping/>
  </p:clrMapOvr>
  <p:extLst>
    <p:ext uri="{DCECCB84-F9BA-43D5-87BE-67443E8EF086}">
      <p15:sldGuideLst>
        <p15:guide id="1" pos="624">
          <p15:clr>
            <a:srgbClr val="E46962"/>
          </p15:clr>
        </p15:guide>
        <p15:guide id="2" orient="horz" pos="624">
          <p15:clr>
            <a:srgbClr val="E46962"/>
          </p15:clr>
        </p15:guide>
        <p15:guide id="3" orient="horz" pos="4108">
          <p15:clr>
            <a:srgbClr val="E46962"/>
          </p15:clr>
        </p15:guide>
        <p15:guide id="4" pos="7468">
          <p15:clr>
            <a:srgbClr val="E46962"/>
          </p15:clr>
        </p15:guide>
        <p15:guide id="5" pos="7056">
          <p15:clr>
            <a:srgbClr val="E46962"/>
          </p15:clr>
        </p15:guide>
        <p15:guide id="6" pos="212">
          <p15:clr>
            <a:srgbClr val="E46962"/>
          </p15:clr>
        </p15:guide>
        <p15:guide id="7" orient="horz" pos="212">
          <p15:clr>
            <a:srgbClr val="E46962"/>
          </p15:clr>
        </p15:guide>
        <p15:guide id="8" orient="horz" pos="3696">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73" name="Shape 73"/>
        <p:cNvGrpSpPr/>
        <p:nvPr/>
      </p:nvGrpSpPr>
      <p:grpSpPr>
        <a:xfrm>
          <a:off x="0" y="0"/>
          <a:ext cx="0" cy="0"/>
          <a:chOff x="0" y="0"/>
          <a:chExt cx="0" cy="0"/>
        </a:xfrm>
      </p:grpSpPr>
      <p:sp>
        <p:nvSpPr>
          <p:cNvPr id="74" name="Google Shape;74;g3d0d3b60be7_0_2868"/>
          <p:cNvSpPr txBox="1"/>
          <p:nvPr>
            <p:ph type="title"/>
          </p:nvPr>
        </p:nvSpPr>
        <p:spPr>
          <a:xfrm>
            <a:off x="1484311" y="685800"/>
            <a:ext cx="10018800" cy="17526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g3d0d3b60be7_0_2868"/>
          <p:cNvSpPr txBox="1"/>
          <p:nvPr>
            <p:ph idx="1" type="body"/>
          </p:nvPr>
        </p:nvSpPr>
        <p:spPr>
          <a:xfrm>
            <a:off x="1772179" y="2658533"/>
            <a:ext cx="4607100" cy="576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4060"/>
              <a:buNone/>
              <a:defRPr b="0" sz="2800">
                <a:solidFill>
                  <a:srgbClr val="8D1415"/>
                </a:solidFill>
              </a:defRPr>
            </a:lvl1pPr>
            <a:lvl2pPr indent="-228600" lvl="1" marL="914400" algn="l">
              <a:lnSpc>
                <a:spcPct val="100000"/>
              </a:lnSpc>
              <a:spcBef>
                <a:spcPts val="600"/>
              </a:spcBef>
              <a:spcAft>
                <a:spcPts val="0"/>
              </a:spcAft>
              <a:buSzPts val="2900"/>
              <a:buNone/>
              <a:defRPr b="1" sz="2000"/>
            </a:lvl2pPr>
            <a:lvl3pPr indent="-228600" lvl="2" marL="1371600" algn="l">
              <a:lnSpc>
                <a:spcPct val="100000"/>
              </a:lnSpc>
              <a:spcBef>
                <a:spcPts val="600"/>
              </a:spcBef>
              <a:spcAft>
                <a:spcPts val="0"/>
              </a:spcAft>
              <a:buSzPts val="2610"/>
              <a:buNone/>
              <a:defRPr b="1" sz="1800"/>
            </a:lvl3pPr>
            <a:lvl4pPr indent="-228600" lvl="3" marL="1828800" algn="l">
              <a:lnSpc>
                <a:spcPct val="100000"/>
              </a:lnSpc>
              <a:spcBef>
                <a:spcPts val="600"/>
              </a:spcBef>
              <a:spcAft>
                <a:spcPts val="0"/>
              </a:spcAft>
              <a:buSzPts val="2320"/>
              <a:buNone/>
              <a:defRPr b="1" sz="1600"/>
            </a:lvl4pPr>
            <a:lvl5pPr indent="-228600" lvl="4" marL="2286000" algn="l">
              <a:lnSpc>
                <a:spcPct val="100000"/>
              </a:lnSpc>
              <a:spcBef>
                <a:spcPts val="600"/>
              </a:spcBef>
              <a:spcAft>
                <a:spcPts val="0"/>
              </a:spcAft>
              <a:buSzPts val="2320"/>
              <a:buNone/>
              <a:defRPr b="1" sz="1600"/>
            </a:lvl5pPr>
            <a:lvl6pPr indent="-228600" lvl="5" marL="2743200" algn="l">
              <a:lnSpc>
                <a:spcPct val="100000"/>
              </a:lnSpc>
              <a:spcBef>
                <a:spcPts val="600"/>
              </a:spcBef>
              <a:spcAft>
                <a:spcPts val="0"/>
              </a:spcAft>
              <a:buSzPts val="2320"/>
              <a:buNone/>
              <a:defRPr b="1" sz="1600"/>
            </a:lvl6pPr>
            <a:lvl7pPr indent="-228600" lvl="6" marL="3200400" algn="l">
              <a:lnSpc>
                <a:spcPct val="100000"/>
              </a:lnSpc>
              <a:spcBef>
                <a:spcPts val="600"/>
              </a:spcBef>
              <a:spcAft>
                <a:spcPts val="0"/>
              </a:spcAft>
              <a:buSzPts val="2320"/>
              <a:buNone/>
              <a:defRPr b="1" sz="1600"/>
            </a:lvl7pPr>
            <a:lvl8pPr indent="-228600" lvl="7" marL="3657600" algn="l">
              <a:lnSpc>
                <a:spcPct val="100000"/>
              </a:lnSpc>
              <a:spcBef>
                <a:spcPts val="600"/>
              </a:spcBef>
              <a:spcAft>
                <a:spcPts val="0"/>
              </a:spcAft>
              <a:buSzPts val="2320"/>
              <a:buNone/>
              <a:defRPr b="1" sz="1600"/>
            </a:lvl8pPr>
            <a:lvl9pPr indent="-228600" lvl="8" marL="4114800" algn="l">
              <a:lnSpc>
                <a:spcPct val="100000"/>
              </a:lnSpc>
              <a:spcBef>
                <a:spcPts val="600"/>
              </a:spcBef>
              <a:spcAft>
                <a:spcPts val="600"/>
              </a:spcAft>
              <a:buSzPts val="2320"/>
              <a:buNone/>
              <a:defRPr b="1" sz="1600"/>
            </a:lvl9pPr>
          </a:lstStyle>
          <a:p/>
        </p:txBody>
      </p:sp>
      <p:sp>
        <p:nvSpPr>
          <p:cNvPr id="76" name="Google Shape;76;g3d0d3b60be7_0_2868"/>
          <p:cNvSpPr txBox="1"/>
          <p:nvPr>
            <p:ph idx="2" type="body"/>
          </p:nvPr>
        </p:nvSpPr>
        <p:spPr>
          <a:xfrm>
            <a:off x="1484311" y="3335337"/>
            <a:ext cx="4895100" cy="2455800"/>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77" name="Google Shape;77;g3d0d3b60be7_0_2868"/>
          <p:cNvSpPr txBox="1"/>
          <p:nvPr>
            <p:ph idx="3" type="body"/>
          </p:nvPr>
        </p:nvSpPr>
        <p:spPr>
          <a:xfrm>
            <a:off x="6880487" y="2667000"/>
            <a:ext cx="4622400" cy="576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4060"/>
              <a:buNone/>
              <a:defRPr b="0" sz="2800">
                <a:solidFill>
                  <a:srgbClr val="8D1415"/>
                </a:solidFill>
              </a:defRPr>
            </a:lvl1pPr>
            <a:lvl2pPr indent="-228600" lvl="1" marL="914400" algn="l">
              <a:lnSpc>
                <a:spcPct val="100000"/>
              </a:lnSpc>
              <a:spcBef>
                <a:spcPts val="600"/>
              </a:spcBef>
              <a:spcAft>
                <a:spcPts val="0"/>
              </a:spcAft>
              <a:buSzPts val="2900"/>
              <a:buNone/>
              <a:defRPr b="1" sz="2000"/>
            </a:lvl2pPr>
            <a:lvl3pPr indent="-228600" lvl="2" marL="1371600" algn="l">
              <a:lnSpc>
                <a:spcPct val="100000"/>
              </a:lnSpc>
              <a:spcBef>
                <a:spcPts val="600"/>
              </a:spcBef>
              <a:spcAft>
                <a:spcPts val="0"/>
              </a:spcAft>
              <a:buSzPts val="2610"/>
              <a:buNone/>
              <a:defRPr b="1" sz="1800"/>
            </a:lvl3pPr>
            <a:lvl4pPr indent="-228600" lvl="3" marL="1828800" algn="l">
              <a:lnSpc>
                <a:spcPct val="100000"/>
              </a:lnSpc>
              <a:spcBef>
                <a:spcPts val="600"/>
              </a:spcBef>
              <a:spcAft>
                <a:spcPts val="0"/>
              </a:spcAft>
              <a:buSzPts val="2320"/>
              <a:buNone/>
              <a:defRPr b="1" sz="1600"/>
            </a:lvl4pPr>
            <a:lvl5pPr indent="-228600" lvl="4" marL="2286000" algn="l">
              <a:lnSpc>
                <a:spcPct val="100000"/>
              </a:lnSpc>
              <a:spcBef>
                <a:spcPts val="600"/>
              </a:spcBef>
              <a:spcAft>
                <a:spcPts val="0"/>
              </a:spcAft>
              <a:buSzPts val="2320"/>
              <a:buNone/>
              <a:defRPr b="1" sz="1600"/>
            </a:lvl5pPr>
            <a:lvl6pPr indent="-228600" lvl="5" marL="2743200" algn="l">
              <a:lnSpc>
                <a:spcPct val="100000"/>
              </a:lnSpc>
              <a:spcBef>
                <a:spcPts val="600"/>
              </a:spcBef>
              <a:spcAft>
                <a:spcPts val="0"/>
              </a:spcAft>
              <a:buSzPts val="2320"/>
              <a:buNone/>
              <a:defRPr b="1" sz="1600"/>
            </a:lvl6pPr>
            <a:lvl7pPr indent="-228600" lvl="6" marL="3200400" algn="l">
              <a:lnSpc>
                <a:spcPct val="100000"/>
              </a:lnSpc>
              <a:spcBef>
                <a:spcPts val="600"/>
              </a:spcBef>
              <a:spcAft>
                <a:spcPts val="0"/>
              </a:spcAft>
              <a:buSzPts val="2320"/>
              <a:buNone/>
              <a:defRPr b="1" sz="1600"/>
            </a:lvl7pPr>
            <a:lvl8pPr indent="-228600" lvl="7" marL="3657600" algn="l">
              <a:lnSpc>
                <a:spcPct val="100000"/>
              </a:lnSpc>
              <a:spcBef>
                <a:spcPts val="600"/>
              </a:spcBef>
              <a:spcAft>
                <a:spcPts val="0"/>
              </a:spcAft>
              <a:buSzPts val="2320"/>
              <a:buNone/>
              <a:defRPr b="1" sz="1600"/>
            </a:lvl8pPr>
            <a:lvl9pPr indent="-228600" lvl="8" marL="4114800" algn="l">
              <a:lnSpc>
                <a:spcPct val="100000"/>
              </a:lnSpc>
              <a:spcBef>
                <a:spcPts val="600"/>
              </a:spcBef>
              <a:spcAft>
                <a:spcPts val="600"/>
              </a:spcAft>
              <a:buSzPts val="2320"/>
              <a:buNone/>
              <a:defRPr b="1" sz="1600"/>
            </a:lvl9pPr>
          </a:lstStyle>
          <a:p/>
        </p:txBody>
      </p:sp>
      <p:sp>
        <p:nvSpPr>
          <p:cNvPr id="78" name="Google Shape;78;g3d0d3b60be7_0_2868"/>
          <p:cNvSpPr txBox="1"/>
          <p:nvPr>
            <p:ph idx="4" type="body"/>
          </p:nvPr>
        </p:nvSpPr>
        <p:spPr>
          <a:xfrm>
            <a:off x="6607967" y="3335337"/>
            <a:ext cx="4895100" cy="2455800"/>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79" name="Google Shape;79;g3d0d3b60be7_0_2868"/>
          <p:cNvSpPr txBox="1"/>
          <p:nvPr>
            <p:ph idx="10" type="dt"/>
          </p:nvPr>
        </p:nvSpPr>
        <p:spPr>
          <a:xfrm>
            <a:off x="9732656" y="5883275"/>
            <a:ext cx="1143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g3d0d3b60be7_0_2868"/>
          <p:cNvSpPr txBox="1"/>
          <p:nvPr>
            <p:ph idx="11" type="ftr"/>
          </p:nvPr>
        </p:nvSpPr>
        <p:spPr>
          <a:xfrm>
            <a:off x="2572279" y="5883275"/>
            <a:ext cx="7084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g3d0d3b60be7_0_2868"/>
          <p:cNvSpPr txBox="1"/>
          <p:nvPr>
            <p:ph idx="12" type="sldNum"/>
          </p:nvPr>
        </p:nvSpPr>
        <p:spPr>
          <a:xfrm>
            <a:off x="10951856" y="5883275"/>
            <a:ext cx="551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g3d0d3b60be7_0_2810"/>
          <p:cNvCxnSpPr/>
          <p:nvPr/>
        </p:nvCxnSpPr>
        <p:spPr>
          <a:xfrm>
            <a:off x="855912" y="4796667"/>
            <a:ext cx="520500" cy="0"/>
          </a:xfrm>
          <a:prstGeom prst="straightConnector1">
            <a:avLst/>
          </a:prstGeom>
          <a:noFill/>
          <a:ln cap="flat" cmpd="sng" w="38100">
            <a:solidFill>
              <a:schemeClr val="lt2"/>
            </a:solidFill>
            <a:prstDash val="solid"/>
            <a:round/>
            <a:headEnd len="sm" w="sm" type="none"/>
            <a:tailEnd len="sm" w="sm" type="none"/>
          </a:ln>
        </p:spPr>
      </p:cxnSp>
      <p:sp>
        <p:nvSpPr>
          <p:cNvPr id="17" name="Google Shape;17;g3d0d3b60be7_0_2810"/>
          <p:cNvSpPr txBox="1"/>
          <p:nvPr>
            <p:ph type="title"/>
          </p:nvPr>
        </p:nvSpPr>
        <p:spPr>
          <a:xfrm>
            <a:off x="683600" y="2524400"/>
            <a:ext cx="10824900" cy="2030400"/>
          </a:xfrm>
          <a:prstGeom prst="rect">
            <a:avLst/>
          </a:prstGeom>
        </p:spPr>
        <p:txBody>
          <a:bodyPr anchorCtr="0" anchor="b" bIns="121900" lIns="121900" spcFirstLastPara="1" rIns="121900" wrap="square" tIns="121900">
            <a:normAutofit/>
          </a:bodyPr>
          <a:lstStyle>
            <a:lvl1pPr lvl="0">
              <a:spcBef>
                <a:spcPts val="0"/>
              </a:spcBef>
              <a:spcAft>
                <a:spcPts val="0"/>
              </a:spcAft>
              <a:buClr>
                <a:schemeClr val="accent1"/>
              </a:buClr>
              <a:buSzPts val="8000"/>
              <a:buNone/>
              <a:defRPr sz="8000">
                <a:solidFill>
                  <a:schemeClr val="accent1"/>
                </a:solidFill>
              </a:defRPr>
            </a:lvl1pPr>
            <a:lvl2pPr lvl="1">
              <a:spcBef>
                <a:spcPts val="0"/>
              </a:spcBef>
              <a:spcAft>
                <a:spcPts val="0"/>
              </a:spcAft>
              <a:buClr>
                <a:schemeClr val="accent1"/>
              </a:buClr>
              <a:buSzPts val="8000"/>
              <a:buNone/>
              <a:defRPr sz="8000">
                <a:solidFill>
                  <a:schemeClr val="accent1"/>
                </a:solidFill>
              </a:defRPr>
            </a:lvl2pPr>
            <a:lvl3pPr lvl="2">
              <a:spcBef>
                <a:spcPts val="0"/>
              </a:spcBef>
              <a:spcAft>
                <a:spcPts val="0"/>
              </a:spcAft>
              <a:buClr>
                <a:schemeClr val="accent1"/>
              </a:buClr>
              <a:buSzPts val="8000"/>
              <a:buNone/>
              <a:defRPr sz="8000">
                <a:solidFill>
                  <a:schemeClr val="accent1"/>
                </a:solidFill>
              </a:defRPr>
            </a:lvl3pPr>
            <a:lvl4pPr lvl="3">
              <a:spcBef>
                <a:spcPts val="0"/>
              </a:spcBef>
              <a:spcAft>
                <a:spcPts val="0"/>
              </a:spcAft>
              <a:buClr>
                <a:schemeClr val="accent1"/>
              </a:buClr>
              <a:buSzPts val="8000"/>
              <a:buNone/>
              <a:defRPr sz="8000">
                <a:solidFill>
                  <a:schemeClr val="accent1"/>
                </a:solidFill>
              </a:defRPr>
            </a:lvl4pPr>
            <a:lvl5pPr lvl="4">
              <a:spcBef>
                <a:spcPts val="0"/>
              </a:spcBef>
              <a:spcAft>
                <a:spcPts val="0"/>
              </a:spcAft>
              <a:buClr>
                <a:schemeClr val="accent1"/>
              </a:buClr>
              <a:buSzPts val="8000"/>
              <a:buNone/>
              <a:defRPr sz="8000">
                <a:solidFill>
                  <a:schemeClr val="accent1"/>
                </a:solidFill>
              </a:defRPr>
            </a:lvl5pPr>
            <a:lvl6pPr lvl="5">
              <a:spcBef>
                <a:spcPts val="0"/>
              </a:spcBef>
              <a:spcAft>
                <a:spcPts val="0"/>
              </a:spcAft>
              <a:buClr>
                <a:schemeClr val="accent1"/>
              </a:buClr>
              <a:buSzPts val="8000"/>
              <a:buNone/>
              <a:defRPr sz="8000">
                <a:solidFill>
                  <a:schemeClr val="accent1"/>
                </a:solidFill>
              </a:defRPr>
            </a:lvl6pPr>
            <a:lvl7pPr lvl="6">
              <a:spcBef>
                <a:spcPts val="0"/>
              </a:spcBef>
              <a:spcAft>
                <a:spcPts val="0"/>
              </a:spcAft>
              <a:buClr>
                <a:schemeClr val="accent1"/>
              </a:buClr>
              <a:buSzPts val="8000"/>
              <a:buNone/>
              <a:defRPr sz="8000">
                <a:solidFill>
                  <a:schemeClr val="accent1"/>
                </a:solidFill>
              </a:defRPr>
            </a:lvl7pPr>
            <a:lvl8pPr lvl="7">
              <a:spcBef>
                <a:spcPts val="0"/>
              </a:spcBef>
              <a:spcAft>
                <a:spcPts val="0"/>
              </a:spcAft>
              <a:buClr>
                <a:schemeClr val="accent1"/>
              </a:buClr>
              <a:buSzPts val="8000"/>
              <a:buNone/>
              <a:defRPr sz="8000">
                <a:solidFill>
                  <a:schemeClr val="accent1"/>
                </a:solidFill>
              </a:defRPr>
            </a:lvl8pPr>
            <a:lvl9pPr lvl="8">
              <a:spcBef>
                <a:spcPts val="0"/>
              </a:spcBef>
              <a:spcAft>
                <a:spcPts val="0"/>
              </a:spcAft>
              <a:buClr>
                <a:schemeClr val="accent1"/>
              </a:buClr>
              <a:buSzPts val="8000"/>
              <a:buNone/>
              <a:defRPr sz="8000">
                <a:solidFill>
                  <a:schemeClr val="accent1"/>
                </a:solidFill>
              </a:defRPr>
            </a:lvl9pPr>
          </a:lstStyle>
          <a:p/>
        </p:txBody>
      </p:sp>
      <p:sp>
        <p:nvSpPr>
          <p:cNvPr id="18" name="Google Shape;18;g3d0d3b60be7_0_28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g3d0d3b60be7_0_2814"/>
          <p:cNvSpPr/>
          <p:nvPr/>
        </p:nvSpPr>
        <p:spPr>
          <a:xfrm>
            <a:off x="0" y="6727600"/>
            <a:ext cx="12192000" cy="1305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 name="Google Shape;21;g3d0d3b60be7_0_2814"/>
          <p:cNvSpPr txBox="1"/>
          <p:nvPr>
            <p:ph type="title"/>
          </p:nvPr>
        </p:nvSpPr>
        <p:spPr>
          <a:xfrm>
            <a:off x="415600" y="593367"/>
            <a:ext cx="11360700" cy="8175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2" name="Google Shape;22;g3d0d3b60be7_0_2814"/>
          <p:cNvSpPr txBox="1"/>
          <p:nvPr>
            <p:ph idx="1" type="body"/>
          </p:nvPr>
        </p:nvSpPr>
        <p:spPr>
          <a:xfrm>
            <a:off x="415600" y="1562133"/>
            <a:ext cx="11360700" cy="45297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23" name="Google Shape;23;g3d0d3b60be7_0_281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g3d0d3b60be7_0_2819"/>
          <p:cNvSpPr txBox="1"/>
          <p:nvPr>
            <p:ph type="title"/>
          </p:nvPr>
        </p:nvSpPr>
        <p:spPr>
          <a:xfrm>
            <a:off x="415600" y="593367"/>
            <a:ext cx="11360700" cy="8175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6" name="Google Shape;26;g3d0d3b60be7_0_2819"/>
          <p:cNvSpPr txBox="1"/>
          <p:nvPr>
            <p:ph idx="1" type="body"/>
          </p:nvPr>
        </p:nvSpPr>
        <p:spPr>
          <a:xfrm>
            <a:off x="415600" y="1562233"/>
            <a:ext cx="5333100" cy="45297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7" name="Google Shape;27;g3d0d3b60be7_0_2819"/>
          <p:cNvSpPr txBox="1"/>
          <p:nvPr>
            <p:ph idx="2" type="body"/>
          </p:nvPr>
        </p:nvSpPr>
        <p:spPr>
          <a:xfrm>
            <a:off x="6443200" y="1562233"/>
            <a:ext cx="5333100" cy="45297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8" name="Google Shape;28;g3d0d3b60be7_0_281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g3d0d3b60be7_0_2824"/>
          <p:cNvSpPr txBox="1"/>
          <p:nvPr>
            <p:ph type="title"/>
          </p:nvPr>
        </p:nvSpPr>
        <p:spPr>
          <a:xfrm>
            <a:off x="415600" y="593367"/>
            <a:ext cx="11360700" cy="8175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31" name="Google Shape;31;g3d0d3b60be7_0_282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g3d0d3b60be7_0_2827"/>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4" name="Google Shape;34;g3d0d3b60be7_0_2827"/>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5" name="Google Shape;35;g3d0d3b60be7_0_282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g3d0d3b60be7_0_2831"/>
          <p:cNvSpPr txBox="1"/>
          <p:nvPr>
            <p:ph type="title"/>
          </p:nvPr>
        </p:nvSpPr>
        <p:spPr>
          <a:xfrm>
            <a:off x="653667" y="701800"/>
            <a:ext cx="7472100" cy="54543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accent1"/>
              </a:buClr>
              <a:buSzPts val="7200"/>
              <a:buNone/>
              <a:defRPr sz="7200">
                <a:solidFill>
                  <a:schemeClr val="accent1"/>
                </a:solidFill>
              </a:defRPr>
            </a:lvl1pPr>
            <a:lvl2pPr lvl="1">
              <a:spcBef>
                <a:spcPts val="0"/>
              </a:spcBef>
              <a:spcAft>
                <a:spcPts val="0"/>
              </a:spcAft>
              <a:buClr>
                <a:schemeClr val="accent1"/>
              </a:buClr>
              <a:buSzPts val="7200"/>
              <a:buNone/>
              <a:defRPr sz="7200">
                <a:solidFill>
                  <a:schemeClr val="accent1"/>
                </a:solidFill>
              </a:defRPr>
            </a:lvl2pPr>
            <a:lvl3pPr lvl="2">
              <a:spcBef>
                <a:spcPts val="0"/>
              </a:spcBef>
              <a:spcAft>
                <a:spcPts val="0"/>
              </a:spcAft>
              <a:buClr>
                <a:schemeClr val="accent1"/>
              </a:buClr>
              <a:buSzPts val="7200"/>
              <a:buNone/>
              <a:defRPr sz="7200">
                <a:solidFill>
                  <a:schemeClr val="accent1"/>
                </a:solidFill>
              </a:defRPr>
            </a:lvl3pPr>
            <a:lvl4pPr lvl="3">
              <a:spcBef>
                <a:spcPts val="0"/>
              </a:spcBef>
              <a:spcAft>
                <a:spcPts val="0"/>
              </a:spcAft>
              <a:buClr>
                <a:schemeClr val="accent1"/>
              </a:buClr>
              <a:buSzPts val="7200"/>
              <a:buNone/>
              <a:defRPr sz="7200">
                <a:solidFill>
                  <a:schemeClr val="accent1"/>
                </a:solidFill>
              </a:defRPr>
            </a:lvl4pPr>
            <a:lvl5pPr lvl="4">
              <a:spcBef>
                <a:spcPts val="0"/>
              </a:spcBef>
              <a:spcAft>
                <a:spcPts val="0"/>
              </a:spcAft>
              <a:buClr>
                <a:schemeClr val="accent1"/>
              </a:buClr>
              <a:buSzPts val="7200"/>
              <a:buNone/>
              <a:defRPr sz="7200">
                <a:solidFill>
                  <a:schemeClr val="accent1"/>
                </a:solidFill>
              </a:defRPr>
            </a:lvl5pPr>
            <a:lvl6pPr lvl="5">
              <a:spcBef>
                <a:spcPts val="0"/>
              </a:spcBef>
              <a:spcAft>
                <a:spcPts val="0"/>
              </a:spcAft>
              <a:buClr>
                <a:schemeClr val="accent1"/>
              </a:buClr>
              <a:buSzPts val="7200"/>
              <a:buNone/>
              <a:defRPr sz="7200">
                <a:solidFill>
                  <a:schemeClr val="accent1"/>
                </a:solidFill>
              </a:defRPr>
            </a:lvl6pPr>
            <a:lvl7pPr lvl="6">
              <a:spcBef>
                <a:spcPts val="0"/>
              </a:spcBef>
              <a:spcAft>
                <a:spcPts val="0"/>
              </a:spcAft>
              <a:buClr>
                <a:schemeClr val="accent1"/>
              </a:buClr>
              <a:buSzPts val="7200"/>
              <a:buNone/>
              <a:defRPr sz="7200">
                <a:solidFill>
                  <a:schemeClr val="accent1"/>
                </a:solidFill>
              </a:defRPr>
            </a:lvl7pPr>
            <a:lvl8pPr lvl="7">
              <a:spcBef>
                <a:spcPts val="0"/>
              </a:spcBef>
              <a:spcAft>
                <a:spcPts val="0"/>
              </a:spcAft>
              <a:buClr>
                <a:schemeClr val="accent1"/>
              </a:buClr>
              <a:buSzPts val="7200"/>
              <a:buNone/>
              <a:defRPr sz="7200">
                <a:solidFill>
                  <a:schemeClr val="accent1"/>
                </a:solidFill>
              </a:defRPr>
            </a:lvl8pPr>
            <a:lvl9pPr lvl="8">
              <a:spcBef>
                <a:spcPts val="0"/>
              </a:spcBef>
              <a:spcAft>
                <a:spcPts val="0"/>
              </a:spcAft>
              <a:buClr>
                <a:schemeClr val="accent1"/>
              </a:buClr>
              <a:buSzPts val="7200"/>
              <a:buNone/>
              <a:defRPr sz="7200">
                <a:solidFill>
                  <a:schemeClr val="accent1"/>
                </a:solidFill>
              </a:defRPr>
            </a:lvl9pPr>
          </a:lstStyle>
          <a:p/>
        </p:txBody>
      </p:sp>
      <p:sp>
        <p:nvSpPr>
          <p:cNvPr id="38" name="Google Shape;38;g3d0d3b60be7_0_283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g3d0d3b60be7_0_2834"/>
          <p:cNvSpPr/>
          <p:nvPr/>
        </p:nvSpPr>
        <p:spPr>
          <a:xfrm>
            <a:off x="6096000" y="-33"/>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41" name="Google Shape;41;g3d0d3b60be7_0_2834"/>
          <p:cNvCxnSpPr/>
          <p:nvPr/>
        </p:nvCxnSpPr>
        <p:spPr>
          <a:xfrm>
            <a:off x="6706233" y="5994000"/>
            <a:ext cx="915300" cy="0"/>
          </a:xfrm>
          <a:prstGeom prst="straightConnector1">
            <a:avLst/>
          </a:prstGeom>
          <a:noFill/>
          <a:ln cap="flat" cmpd="sng" w="25400">
            <a:solidFill>
              <a:schemeClr val="lt2"/>
            </a:solidFill>
            <a:prstDash val="solid"/>
            <a:round/>
            <a:headEnd len="sm" w="sm" type="none"/>
            <a:tailEnd len="sm" w="sm" type="none"/>
          </a:ln>
        </p:spPr>
      </p:cxnSp>
      <p:sp>
        <p:nvSpPr>
          <p:cNvPr id="42" name="Google Shape;42;g3d0d3b60be7_0_2834"/>
          <p:cNvSpPr txBox="1"/>
          <p:nvPr>
            <p:ph type="title"/>
          </p:nvPr>
        </p:nvSpPr>
        <p:spPr>
          <a:xfrm>
            <a:off x="354000" y="1843133"/>
            <a:ext cx="5393700" cy="1777500"/>
          </a:xfrm>
          <a:prstGeom prst="rect">
            <a:avLst/>
          </a:prstGeom>
        </p:spPr>
        <p:txBody>
          <a:bodyPr anchorCtr="0" anchor="b" bIns="121900" lIns="121900" spcFirstLastPara="1" rIns="121900" wrap="square" tIns="121900">
            <a:normAutofit/>
          </a:bodyPr>
          <a:lstStyle>
            <a:lvl1pPr lvl="0" algn="ctr">
              <a:spcBef>
                <a:spcPts val="0"/>
              </a:spcBef>
              <a:spcAft>
                <a:spcPts val="0"/>
              </a:spcAft>
              <a:buClr>
                <a:schemeClr val="lt2"/>
              </a:buClr>
              <a:buSzPts val="5600"/>
              <a:buNone/>
              <a:defRPr sz="5600">
                <a:solidFill>
                  <a:schemeClr val="lt2"/>
                </a:solidFill>
              </a:defRPr>
            </a:lvl1pPr>
            <a:lvl2pPr lvl="1" algn="ctr">
              <a:spcBef>
                <a:spcPts val="0"/>
              </a:spcBef>
              <a:spcAft>
                <a:spcPts val="0"/>
              </a:spcAft>
              <a:buClr>
                <a:schemeClr val="lt2"/>
              </a:buClr>
              <a:buSzPts val="5600"/>
              <a:buNone/>
              <a:defRPr sz="5600">
                <a:solidFill>
                  <a:schemeClr val="lt2"/>
                </a:solidFill>
              </a:defRPr>
            </a:lvl2pPr>
            <a:lvl3pPr lvl="2" algn="ctr">
              <a:spcBef>
                <a:spcPts val="0"/>
              </a:spcBef>
              <a:spcAft>
                <a:spcPts val="0"/>
              </a:spcAft>
              <a:buClr>
                <a:schemeClr val="lt2"/>
              </a:buClr>
              <a:buSzPts val="5600"/>
              <a:buNone/>
              <a:defRPr sz="5600">
                <a:solidFill>
                  <a:schemeClr val="lt2"/>
                </a:solidFill>
              </a:defRPr>
            </a:lvl3pPr>
            <a:lvl4pPr lvl="3" algn="ctr">
              <a:spcBef>
                <a:spcPts val="0"/>
              </a:spcBef>
              <a:spcAft>
                <a:spcPts val="0"/>
              </a:spcAft>
              <a:buClr>
                <a:schemeClr val="lt2"/>
              </a:buClr>
              <a:buSzPts val="5600"/>
              <a:buNone/>
              <a:defRPr sz="5600">
                <a:solidFill>
                  <a:schemeClr val="lt2"/>
                </a:solidFill>
              </a:defRPr>
            </a:lvl4pPr>
            <a:lvl5pPr lvl="4" algn="ctr">
              <a:spcBef>
                <a:spcPts val="0"/>
              </a:spcBef>
              <a:spcAft>
                <a:spcPts val="0"/>
              </a:spcAft>
              <a:buClr>
                <a:schemeClr val="lt2"/>
              </a:buClr>
              <a:buSzPts val="5600"/>
              <a:buNone/>
              <a:defRPr sz="5600">
                <a:solidFill>
                  <a:schemeClr val="lt2"/>
                </a:solidFill>
              </a:defRPr>
            </a:lvl5pPr>
            <a:lvl6pPr lvl="5" algn="ctr">
              <a:spcBef>
                <a:spcPts val="0"/>
              </a:spcBef>
              <a:spcAft>
                <a:spcPts val="0"/>
              </a:spcAft>
              <a:buClr>
                <a:schemeClr val="lt2"/>
              </a:buClr>
              <a:buSzPts val="5600"/>
              <a:buNone/>
              <a:defRPr sz="5600">
                <a:solidFill>
                  <a:schemeClr val="lt2"/>
                </a:solidFill>
              </a:defRPr>
            </a:lvl6pPr>
            <a:lvl7pPr lvl="6" algn="ctr">
              <a:spcBef>
                <a:spcPts val="0"/>
              </a:spcBef>
              <a:spcAft>
                <a:spcPts val="0"/>
              </a:spcAft>
              <a:buClr>
                <a:schemeClr val="lt2"/>
              </a:buClr>
              <a:buSzPts val="5600"/>
              <a:buNone/>
              <a:defRPr sz="5600">
                <a:solidFill>
                  <a:schemeClr val="lt2"/>
                </a:solidFill>
              </a:defRPr>
            </a:lvl7pPr>
            <a:lvl8pPr lvl="7" algn="ctr">
              <a:spcBef>
                <a:spcPts val="0"/>
              </a:spcBef>
              <a:spcAft>
                <a:spcPts val="0"/>
              </a:spcAft>
              <a:buClr>
                <a:schemeClr val="lt2"/>
              </a:buClr>
              <a:buSzPts val="5600"/>
              <a:buNone/>
              <a:defRPr sz="5600">
                <a:solidFill>
                  <a:schemeClr val="lt2"/>
                </a:solidFill>
              </a:defRPr>
            </a:lvl8pPr>
            <a:lvl9pPr lvl="8" algn="ctr">
              <a:spcBef>
                <a:spcPts val="0"/>
              </a:spcBef>
              <a:spcAft>
                <a:spcPts val="0"/>
              </a:spcAft>
              <a:buClr>
                <a:schemeClr val="lt2"/>
              </a:buClr>
              <a:buSzPts val="5600"/>
              <a:buNone/>
              <a:defRPr sz="5600">
                <a:solidFill>
                  <a:schemeClr val="lt2"/>
                </a:solidFill>
              </a:defRPr>
            </a:lvl9pPr>
          </a:lstStyle>
          <a:p/>
        </p:txBody>
      </p:sp>
      <p:sp>
        <p:nvSpPr>
          <p:cNvPr id="43" name="Google Shape;43;g3d0d3b60be7_0_2834"/>
          <p:cNvSpPr txBox="1"/>
          <p:nvPr>
            <p:ph idx="1" type="subTitle"/>
          </p:nvPr>
        </p:nvSpPr>
        <p:spPr>
          <a:xfrm>
            <a:off x="354000" y="3692001"/>
            <a:ext cx="5393700" cy="17940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4" name="Google Shape;44;g3d0d3b60be7_0_2834"/>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Clr>
                <a:schemeClr val="accent1"/>
              </a:buClr>
              <a:buSzPts val="2400"/>
              <a:buChar char="●"/>
              <a:defRPr>
                <a:solidFill>
                  <a:schemeClr val="accent1"/>
                </a:solidFill>
              </a:defRPr>
            </a:lvl1pPr>
            <a:lvl2pPr indent="-349250" lvl="1" marL="914400">
              <a:spcBef>
                <a:spcPts val="0"/>
              </a:spcBef>
              <a:spcAft>
                <a:spcPts val="0"/>
              </a:spcAft>
              <a:buClr>
                <a:schemeClr val="accent1"/>
              </a:buClr>
              <a:buSzPts val="1900"/>
              <a:buChar char="○"/>
              <a:defRPr>
                <a:solidFill>
                  <a:schemeClr val="accent1"/>
                </a:solidFill>
              </a:defRPr>
            </a:lvl2pPr>
            <a:lvl3pPr indent="-349250" lvl="2" marL="1371600">
              <a:spcBef>
                <a:spcPts val="0"/>
              </a:spcBef>
              <a:spcAft>
                <a:spcPts val="0"/>
              </a:spcAft>
              <a:buClr>
                <a:schemeClr val="accent1"/>
              </a:buClr>
              <a:buSzPts val="1900"/>
              <a:buChar char="■"/>
              <a:defRPr>
                <a:solidFill>
                  <a:schemeClr val="accent1"/>
                </a:solidFill>
              </a:defRPr>
            </a:lvl3pPr>
            <a:lvl4pPr indent="-349250" lvl="3" marL="1828800">
              <a:spcBef>
                <a:spcPts val="0"/>
              </a:spcBef>
              <a:spcAft>
                <a:spcPts val="0"/>
              </a:spcAft>
              <a:buClr>
                <a:schemeClr val="accent1"/>
              </a:buClr>
              <a:buSzPts val="1900"/>
              <a:buChar char="●"/>
              <a:defRPr>
                <a:solidFill>
                  <a:schemeClr val="accent1"/>
                </a:solidFill>
              </a:defRPr>
            </a:lvl4pPr>
            <a:lvl5pPr indent="-349250" lvl="4" marL="2286000">
              <a:spcBef>
                <a:spcPts val="0"/>
              </a:spcBef>
              <a:spcAft>
                <a:spcPts val="0"/>
              </a:spcAft>
              <a:buClr>
                <a:schemeClr val="accent1"/>
              </a:buClr>
              <a:buSzPts val="1900"/>
              <a:buChar char="○"/>
              <a:defRPr>
                <a:solidFill>
                  <a:schemeClr val="accent1"/>
                </a:solidFill>
              </a:defRPr>
            </a:lvl5pPr>
            <a:lvl6pPr indent="-349250" lvl="5" marL="2743200">
              <a:spcBef>
                <a:spcPts val="0"/>
              </a:spcBef>
              <a:spcAft>
                <a:spcPts val="0"/>
              </a:spcAft>
              <a:buClr>
                <a:schemeClr val="accent1"/>
              </a:buClr>
              <a:buSzPts val="1900"/>
              <a:buChar char="■"/>
              <a:defRPr>
                <a:solidFill>
                  <a:schemeClr val="accent1"/>
                </a:solidFill>
              </a:defRPr>
            </a:lvl6pPr>
            <a:lvl7pPr indent="-349250" lvl="6" marL="3200400">
              <a:spcBef>
                <a:spcPts val="0"/>
              </a:spcBef>
              <a:spcAft>
                <a:spcPts val="0"/>
              </a:spcAft>
              <a:buClr>
                <a:schemeClr val="accent1"/>
              </a:buClr>
              <a:buSzPts val="1900"/>
              <a:buChar char="●"/>
              <a:defRPr>
                <a:solidFill>
                  <a:schemeClr val="accent1"/>
                </a:solidFill>
              </a:defRPr>
            </a:lvl7pPr>
            <a:lvl8pPr indent="-349250" lvl="7" marL="3657600">
              <a:spcBef>
                <a:spcPts val="0"/>
              </a:spcBef>
              <a:spcAft>
                <a:spcPts val="0"/>
              </a:spcAft>
              <a:buClr>
                <a:schemeClr val="accent1"/>
              </a:buClr>
              <a:buSzPts val="1900"/>
              <a:buChar char="○"/>
              <a:defRPr>
                <a:solidFill>
                  <a:schemeClr val="accent1"/>
                </a:solidFill>
              </a:defRPr>
            </a:lvl8pPr>
            <a:lvl9pPr indent="-349250" lvl="8" marL="4114800">
              <a:spcBef>
                <a:spcPts val="0"/>
              </a:spcBef>
              <a:spcAft>
                <a:spcPts val="0"/>
              </a:spcAft>
              <a:buClr>
                <a:schemeClr val="accent1"/>
              </a:buClr>
              <a:buSzPts val="1900"/>
              <a:buChar char="■"/>
              <a:defRPr>
                <a:solidFill>
                  <a:schemeClr val="accent1"/>
                </a:solidFill>
              </a:defRPr>
            </a:lvl9pPr>
          </a:lstStyle>
          <a:p/>
        </p:txBody>
      </p:sp>
      <p:sp>
        <p:nvSpPr>
          <p:cNvPr id="45" name="Google Shape;45;g3d0d3b60be7_0_283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g3d0d3b60be7_0_2841"/>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48" name="Google Shape;48;g3d0d3b60be7_0_284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g3d0d3b60be7_0_2800"/>
          <p:cNvSpPr txBox="1"/>
          <p:nvPr>
            <p:ph type="title"/>
          </p:nvPr>
        </p:nvSpPr>
        <p:spPr>
          <a:xfrm>
            <a:off x="415600" y="593367"/>
            <a:ext cx="11360700" cy="817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9pPr>
          </a:lstStyle>
          <a:p/>
        </p:txBody>
      </p:sp>
      <p:sp>
        <p:nvSpPr>
          <p:cNvPr id="7" name="Google Shape;7;g3d0d3b60be7_0_2800"/>
          <p:cNvSpPr txBox="1"/>
          <p:nvPr>
            <p:ph idx="1" type="body"/>
          </p:nvPr>
        </p:nvSpPr>
        <p:spPr>
          <a:xfrm>
            <a:off x="415600" y="1562133"/>
            <a:ext cx="11360700" cy="45297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1"/>
              </a:buClr>
              <a:buSzPts val="2400"/>
              <a:buFont typeface="Old Standard TT"/>
              <a:buChar char="●"/>
              <a:defRPr sz="2400">
                <a:solidFill>
                  <a:schemeClr val="dk1"/>
                </a:solidFill>
                <a:latin typeface="Old Standard TT"/>
                <a:ea typeface="Old Standard TT"/>
                <a:cs typeface="Old Standard TT"/>
                <a:sym typeface="Old Standard TT"/>
              </a:defRPr>
            </a:lvl1pPr>
            <a:lvl2pPr indent="-349250" lvl="1" marL="914400">
              <a:lnSpc>
                <a:spcPct val="115000"/>
              </a:lnSpc>
              <a:spcBef>
                <a:spcPts val="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2pPr>
            <a:lvl3pPr indent="-349250" lvl="2" marL="1371600">
              <a:lnSpc>
                <a:spcPct val="115000"/>
              </a:lnSpc>
              <a:spcBef>
                <a:spcPts val="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3pPr>
            <a:lvl4pPr indent="-349250" lvl="3" marL="1828800">
              <a:lnSpc>
                <a:spcPct val="115000"/>
              </a:lnSpc>
              <a:spcBef>
                <a:spcPts val="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4pPr>
            <a:lvl5pPr indent="-349250" lvl="4" marL="2286000">
              <a:lnSpc>
                <a:spcPct val="115000"/>
              </a:lnSpc>
              <a:spcBef>
                <a:spcPts val="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5pPr>
            <a:lvl6pPr indent="-349250" lvl="5" marL="2743200">
              <a:lnSpc>
                <a:spcPct val="115000"/>
              </a:lnSpc>
              <a:spcBef>
                <a:spcPts val="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6pPr>
            <a:lvl7pPr indent="-349250" lvl="6" marL="3200400">
              <a:lnSpc>
                <a:spcPct val="115000"/>
              </a:lnSpc>
              <a:spcBef>
                <a:spcPts val="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7pPr>
            <a:lvl8pPr indent="-349250" lvl="7" marL="3657600">
              <a:lnSpc>
                <a:spcPct val="115000"/>
              </a:lnSpc>
              <a:spcBef>
                <a:spcPts val="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8pPr>
            <a:lvl9pPr indent="-349250" lvl="8" marL="4114800">
              <a:lnSpc>
                <a:spcPct val="115000"/>
              </a:lnSpc>
              <a:spcBef>
                <a:spcPts val="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9pPr>
          </a:lstStyle>
          <a:p/>
        </p:txBody>
      </p:sp>
      <p:sp>
        <p:nvSpPr>
          <p:cNvPr id="8" name="Google Shape;8;g3d0d3b60be7_0_280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1"/>
                </a:solidFill>
                <a:latin typeface="Old Standard TT"/>
                <a:ea typeface="Old Standard TT"/>
                <a:cs typeface="Old Standard TT"/>
                <a:sym typeface="Old Standard TT"/>
              </a:defRPr>
            </a:lvl1pPr>
            <a:lvl2pPr lvl="1" algn="r">
              <a:buNone/>
              <a:defRPr sz="1300">
                <a:solidFill>
                  <a:schemeClr val="dk1"/>
                </a:solidFill>
                <a:latin typeface="Old Standard TT"/>
                <a:ea typeface="Old Standard TT"/>
                <a:cs typeface="Old Standard TT"/>
                <a:sym typeface="Old Standard TT"/>
              </a:defRPr>
            </a:lvl2pPr>
            <a:lvl3pPr lvl="2" algn="r">
              <a:buNone/>
              <a:defRPr sz="1300">
                <a:solidFill>
                  <a:schemeClr val="dk1"/>
                </a:solidFill>
                <a:latin typeface="Old Standard TT"/>
                <a:ea typeface="Old Standard TT"/>
                <a:cs typeface="Old Standard TT"/>
                <a:sym typeface="Old Standard TT"/>
              </a:defRPr>
            </a:lvl3pPr>
            <a:lvl4pPr lvl="3" algn="r">
              <a:buNone/>
              <a:defRPr sz="1300">
                <a:solidFill>
                  <a:schemeClr val="dk1"/>
                </a:solidFill>
                <a:latin typeface="Old Standard TT"/>
                <a:ea typeface="Old Standard TT"/>
                <a:cs typeface="Old Standard TT"/>
                <a:sym typeface="Old Standard TT"/>
              </a:defRPr>
            </a:lvl4pPr>
            <a:lvl5pPr lvl="4" algn="r">
              <a:buNone/>
              <a:defRPr sz="1300">
                <a:solidFill>
                  <a:schemeClr val="dk1"/>
                </a:solidFill>
                <a:latin typeface="Old Standard TT"/>
                <a:ea typeface="Old Standard TT"/>
                <a:cs typeface="Old Standard TT"/>
                <a:sym typeface="Old Standard TT"/>
              </a:defRPr>
            </a:lvl5pPr>
            <a:lvl6pPr lvl="5" algn="r">
              <a:buNone/>
              <a:defRPr sz="1300">
                <a:solidFill>
                  <a:schemeClr val="dk1"/>
                </a:solidFill>
                <a:latin typeface="Old Standard TT"/>
                <a:ea typeface="Old Standard TT"/>
                <a:cs typeface="Old Standard TT"/>
                <a:sym typeface="Old Standard TT"/>
              </a:defRPr>
            </a:lvl6pPr>
            <a:lvl7pPr lvl="6" algn="r">
              <a:buNone/>
              <a:defRPr sz="1300">
                <a:solidFill>
                  <a:schemeClr val="dk1"/>
                </a:solidFill>
                <a:latin typeface="Old Standard TT"/>
                <a:ea typeface="Old Standard TT"/>
                <a:cs typeface="Old Standard TT"/>
                <a:sym typeface="Old Standard TT"/>
              </a:defRPr>
            </a:lvl7pPr>
            <a:lvl8pPr lvl="7" algn="r">
              <a:buNone/>
              <a:defRPr sz="1300">
                <a:solidFill>
                  <a:schemeClr val="dk1"/>
                </a:solidFill>
                <a:latin typeface="Old Standard TT"/>
                <a:ea typeface="Old Standard TT"/>
                <a:cs typeface="Old Standard TT"/>
                <a:sym typeface="Old Standard TT"/>
              </a:defRPr>
            </a:lvl8pPr>
            <a:lvl9pPr lvl="8" algn="r">
              <a:buNone/>
              <a:defRPr sz="13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youtu.be/W-zYHvj4wIY"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1.png"/><Relationship Id="rId8"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698200" y="2246838"/>
            <a:ext cx="10824900" cy="2030400"/>
          </a:xfrm>
          <a:prstGeom prst="rect">
            <a:avLst/>
          </a:prstGeom>
          <a:noFill/>
          <a:ln>
            <a:noFill/>
          </a:ln>
        </p:spPr>
        <p:txBody>
          <a:bodyPr anchorCtr="0" anchor="b" bIns="45700" lIns="91425" spcFirstLastPara="1" rIns="91425" wrap="square" tIns="45700">
            <a:normAutofit/>
          </a:bodyPr>
          <a:lstStyle/>
          <a:p>
            <a:pPr indent="0" lvl="0" marL="0" rtl="0" algn="r">
              <a:lnSpc>
                <a:spcPct val="100000"/>
              </a:lnSpc>
              <a:spcBef>
                <a:spcPts val="0"/>
              </a:spcBef>
              <a:spcAft>
                <a:spcPts val="0"/>
              </a:spcAft>
              <a:buClr>
                <a:schemeClr val="dk1"/>
              </a:buClr>
              <a:buSzPts val="6000"/>
              <a:buFont typeface="Corbel"/>
              <a:buNone/>
            </a:pPr>
            <a:r>
              <a:rPr lang="el-GR"/>
              <a:t>Ερευνητικές και Βιωματικές Δράσεις στη Σχολική Τάξη</a:t>
            </a:r>
            <a:endParaRPr/>
          </a:p>
        </p:txBody>
      </p:sp>
      <p:sp>
        <p:nvSpPr>
          <p:cNvPr id="87" name="Google Shape;87;p1"/>
          <p:cNvSpPr txBox="1"/>
          <p:nvPr>
            <p:ph idx="1" type="subTitle"/>
          </p:nvPr>
        </p:nvSpPr>
        <p:spPr>
          <a:xfrm>
            <a:off x="4535452" y="4426217"/>
            <a:ext cx="6987600" cy="1996500"/>
          </a:xfrm>
          <a:prstGeom prst="rect">
            <a:avLst/>
          </a:prstGeom>
          <a:noFill/>
          <a:ln>
            <a:noFill/>
          </a:ln>
        </p:spPr>
        <p:txBody>
          <a:bodyPr anchorCtr="0" anchor="t" bIns="45700" lIns="91425" spcFirstLastPara="1" rIns="91425" wrap="square" tIns="45700">
            <a:normAutofit fontScale="62500" lnSpcReduction="10000"/>
          </a:bodyPr>
          <a:lstStyle/>
          <a:p>
            <a:pPr indent="0" lvl="0" marL="0" rtl="0" algn="r">
              <a:lnSpc>
                <a:spcPct val="100000"/>
              </a:lnSpc>
              <a:spcBef>
                <a:spcPts val="0"/>
              </a:spcBef>
              <a:spcAft>
                <a:spcPts val="0"/>
              </a:spcAft>
              <a:buSzPct val="95156"/>
              <a:buNone/>
            </a:pPr>
            <a:r>
              <a:rPr i="1" lang="el-GR"/>
              <a:t>ΟΜΑΔΑ ΜΑΘΗΜΑΤΩΝ ΑΓΩΓΗΣ ΚΑΙ ΕΚΠΑΙΔΕΥΣΗΣ </a:t>
            </a:r>
            <a:endParaRPr i="1"/>
          </a:p>
          <a:p>
            <a:pPr indent="0" lvl="0" marL="0" rtl="0" algn="r">
              <a:lnSpc>
                <a:spcPct val="100000"/>
              </a:lnSpc>
              <a:spcBef>
                <a:spcPts val="988"/>
              </a:spcBef>
              <a:spcAft>
                <a:spcPts val="0"/>
              </a:spcAft>
              <a:buSzPct val="95156"/>
              <a:buNone/>
            </a:pPr>
            <a:r>
              <a:rPr lang="el-GR"/>
              <a:t> ΣΤ΄ ΕΞΑΜΗΝΟ/ΜΑΘΗΜΑ ΕΠΙΛΟΓΗΣ</a:t>
            </a:r>
            <a:endParaRPr/>
          </a:p>
          <a:p>
            <a:pPr indent="0" lvl="0" marL="0" rtl="0" algn="r">
              <a:lnSpc>
                <a:spcPct val="100000"/>
              </a:lnSpc>
              <a:spcBef>
                <a:spcPts val="988"/>
              </a:spcBef>
              <a:spcAft>
                <a:spcPts val="0"/>
              </a:spcAft>
              <a:buSzPct val="95156"/>
              <a:buNone/>
            </a:pPr>
            <a:r>
              <a:rPr lang="el-GR"/>
              <a:t>Ακαδ. έτος 2025-26</a:t>
            </a:r>
            <a:endParaRPr/>
          </a:p>
          <a:p>
            <a:pPr indent="0" lvl="0" marL="0" rtl="0" algn="l">
              <a:lnSpc>
                <a:spcPct val="100000"/>
              </a:lnSpc>
              <a:spcBef>
                <a:spcPts val="988"/>
              </a:spcBef>
              <a:spcAft>
                <a:spcPts val="0"/>
              </a:spcAft>
              <a:buSzPct val="95156"/>
              <a:buNone/>
            </a:pPr>
            <a:r>
              <a:rPr lang="el-GR"/>
              <a:t>Διδάσκουσες: Δρ. ΑΝΔΡΙΚΟΠΟΥΛΟΥ ΕΥΑΝΘΙΑ, Ε.ΔΙ.Π.</a:t>
            </a:r>
            <a:endParaRPr/>
          </a:p>
          <a:p>
            <a:pPr indent="0" lvl="0" marL="0" rtl="0" algn="l">
              <a:spcBef>
                <a:spcPts val="988"/>
              </a:spcBef>
              <a:spcAft>
                <a:spcPts val="0"/>
              </a:spcAft>
              <a:buClr>
                <a:schemeClr val="dk1"/>
              </a:buClr>
              <a:buSzPct val="95156"/>
              <a:buFont typeface="Arial"/>
              <a:buNone/>
            </a:pPr>
            <a:r>
              <a:rPr lang="el-GR"/>
              <a:t>                     </a:t>
            </a:r>
            <a:r>
              <a:rPr lang="el-GR"/>
              <a:t>Δρ. ΣΤΑΜΠΟΛΤΖΗ ΑΓΛΑΪΑ, Ε.ΔΙ.Π.</a:t>
            </a:r>
            <a:endParaRPr/>
          </a:p>
        </p:txBody>
      </p:sp>
      <p:sp>
        <p:nvSpPr>
          <p:cNvPr id="88" name="Google Shape;88;p1"/>
          <p:cNvSpPr txBox="1"/>
          <p:nvPr/>
        </p:nvSpPr>
        <p:spPr>
          <a:xfrm>
            <a:off x="2106635" y="141267"/>
            <a:ext cx="8008035" cy="961802"/>
          </a:xfrm>
          <a:prstGeom prst="rect">
            <a:avLst/>
          </a:prstGeom>
          <a:noFill/>
          <a:ln>
            <a:noFill/>
          </a:ln>
        </p:spPr>
        <p:txBody>
          <a:bodyPr anchorCtr="0" anchor="t" bIns="45700" lIns="91425" spcFirstLastPara="1" rIns="91425" wrap="square" tIns="45700">
            <a:spAutoFit/>
          </a:bodyPr>
          <a:lstStyle/>
          <a:p>
            <a:pPr indent="-914400" lvl="0" marL="914400" marR="0" rtl="0" algn="l">
              <a:lnSpc>
                <a:spcPct val="100000"/>
              </a:lnSpc>
              <a:spcBef>
                <a:spcPts val="0"/>
              </a:spcBef>
              <a:spcAft>
                <a:spcPts val="0"/>
              </a:spcAft>
              <a:buClr>
                <a:srgbClr val="000000"/>
              </a:buClr>
              <a:buSzPts val="1800"/>
              <a:buFont typeface="Arial"/>
              <a:buNone/>
            </a:pPr>
            <a:r>
              <a:rPr b="1" i="0" lang="el-GR" sz="1800" u="none" cap="none" strike="noStrike">
                <a:solidFill>
                  <a:schemeClr val="dk1"/>
                </a:solidFill>
                <a:latin typeface="Calibri"/>
                <a:ea typeface="Calibri"/>
                <a:cs typeface="Calibri"/>
                <a:sym typeface="Calibri"/>
              </a:rPr>
              <a:t>ΧΑΡΟΚΟΠΕΙΟ ΠΑΝΕΠΙΣΤΗΜΙΟ   </a:t>
            </a:r>
            <a:endParaRPr b="0" i="1" sz="1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300"/>
              </a:spcBef>
              <a:spcAft>
                <a:spcPts val="0"/>
              </a:spcAft>
              <a:buClr>
                <a:srgbClr val="000000"/>
              </a:buClr>
              <a:buSzPts val="1800"/>
              <a:buFont typeface="Arial"/>
              <a:buNone/>
            </a:pPr>
            <a:r>
              <a:rPr b="1" i="0" lang="el-GR" sz="1800" u="none" cap="none" strike="noStrike">
                <a:solidFill>
                  <a:schemeClr val="dk1"/>
                </a:solidFill>
                <a:latin typeface="Calibri"/>
                <a:ea typeface="Calibri"/>
                <a:cs typeface="Calibri"/>
                <a:sym typeface="Calibri"/>
              </a:rPr>
              <a:t>ΣΧΟΛΗ ΠΕΡΙΒΑΛΛΟΝΤΟΣ, ΓΕΩΓΡΑΦΙΑΣ ΚΑΙ ΕΦΑΡΜΟΣΜΕΝΩΝ ΟΙΚΟΝΟΜΙΚΩΝ</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1" i="0" lang="el-GR" sz="1800" u="none" cap="none" strike="noStrike">
                <a:solidFill>
                  <a:schemeClr val="dk1"/>
                </a:solidFill>
                <a:latin typeface="Calibri"/>
                <a:ea typeface="Calibri"/>
                <a:cs typeface="Calibri"/>
                <a:sym typeface="Calibri"/>
              </a:rPr>
              <a:t>ΤΜΗΜΑ ΟΙΚΟΝΟΜΙΑΣ ΚΑΙ ΒΙΩΣΙΜΗΣ ΑΝΑΠΤΥΞΗΣ </a:t>
            </a:r>
            <a:endParaRPr b="0" i="0" sz="1800" u="none" cap="none" strike="noStrike">
              <a:solidFill>
                <a:schemeClr val="dk1"/>
              </a:solidFill>
              <a:latin typeface="Corbel"/>
              <a:ea typeface="Corbel"/>
              <a:cs typeface="Corbel"/>
              <a:sym typeface="Corbel"/>
            </a:endParaRPr>
          </a:p>
        </p:txBody>
      </p:sp>
      <p:pic>
        <p:nvPicPr>
          <p:cNvPr id="89" name="Google Shape;89;p1"/>
          <p:cNvPicPr preferRelativeResize="0"/>
          <p:nvPr/>
        </p:nvPicPr>
        <p:blipFill rotWithShape="1">
          <a:blip r:embed="rId3">
            <a:alphaModFix/>
          </a:blip>
          <a:srcRect b="0" l="0" r="0" t="0"/>
          <a:stretch/>
        </p:blipFill>
        <p:spPr>
          <a:xfrm>
            <a:off x="163507" y="194021"/>
            <a:ext cx="695238" cy="695238"/>
          </a:xfrm>
          <a:prstGeom prst="rect">
            <a:avLst/>
          </a:prstGeom>
          <a:noFill/>
          <a:ln>
            <a:noFill/>
          </a:ln>
        </p:spPr>
      </p:pic>
      <p:sp>
        <p:nvSpPr>
          <p:cNvPr id="90" name="Google Shape;90;p1"/>
          <p:cNvSpPr txBox="1"/>
          <p:nvPr/>
        </p:nvSpPr>
        <p:spPr>
          <a:xfrm>
            <a:off x="276665" y="5634840"/>
            <a:ext cx="2241452" cy="369332"/>
          </a:xfrm>
          <a:prstGeom prst="rect">
            <a:avLst/>
          </a:prstGeom>
          <a:noFill/>
          <a:ln>
            <a:noFill/>
          </a:ln>
        </p:spPr>
        <p:txBody>
          <a:bodyPr anchorCtr="0" anchor="t" bIns="45700" lIns="91425" spcFirstLastPara="1" rIns="91425" wrap="square" tIns="45700">
            <a:spAutoFit/>
          </a:bodyPr>
          <a:lstStyle/>
          <a:p>
            <a:pPr indent="-914400" lvl="0" marL="914400" marR="0" rtl="0" algn="l">
              <a:lnSpc>
                <a:spcPct val="100000"/>
              </a:lnSpc>
              <a:spcBef>
                <a:spcPts val="0"/>
              </a:spcBef>
              <a:spcAft>
                <a:spcPts val="0"/>
              </a:spcAft>
              <a:buClr>
                <a:srgbClr val="000000"/>
              </a:buClr>
              <a:buSzPts val="1800"/>
              <a:buFont typeface="Arial"/>
              <a:buNone/>
            </a:pPr>
            <a:r>
              <a:rPr b="0" i="1" lang="el-GR" sz="1800" u="none" cap="none" strike="noStrike">
                <a:solidFill>
                  <a:schemeClr val="dk1"/>
                </a:solidFill>
                <a:latin typeface="Times New Roman"/>
                <a:ea typeface="Times New Roman"/>
                <a:cs typeface="Times New Roman"/>
                <a:sym typeface="Times New Roman"/>
              </a:rPr>
              <a:t>ΜΑΘΗΜΑ 1</a:t>
            </a:r>
            <a:r>
              <a:rPr b="0" baseline="30000" i="1" lang="el-GR" sz="1800" u="none" cap="none" strike="noStrike">
                <a:solidFill>
                  <a:schemeClr val="dk1"/>
                </a:solidFill>
                <a:latin typeface="Times New Roman"/>
                <a:ea typeface="Times New Roman"/>
                <a:cs typeface="Times New Roman"/>
                <a:sym typeface="Times New Roman"/>
              </a:rPr>
              <a:t>Ο</a:t>
            </a:r>
            <a:r>
              <a:rPr b="0" i="1" lang="el-GR" sz="18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3d0d3b60be7_0_0"/>
          <p:cNvSpPr txBox="1"/>
          <p:nvPr>
            <p:ph type="title"/>
          </p:nvPr>
        </p:nvSpPr>
        <p:spPr>
          <a:xfrm>
            <a:off x="354000" y="1843133"/>
            <a:ext cx="5393700" cy="1777500"/>
          </a:xfrm>
          <a:prstGeom prst="rect">
            <a:avLst/>
          </a:prstGeom>
        </p:spPr>
        <p:txBody>
          <a:bodyPr anchorCtr="0" anchor="b" bIns="121900" lIns="121900" spcFirstLastPara="1" rIns="121900" wrap="square" tIns="121900">
            <a:normAutofit/>
          </a:bodyPr>
          <a:lstStyle/>
          <a:p>
            <a:pPr indent="0" lvl="0" marL="0" rtl="0" algn="ctr">
              <a:spcBef>
                <a:spcPts val="0"/>
              </a:spcBef>
              <a:spcAft>
                <a:spcPts val="0"/>
              </a:spcAft>
              <a:buNone/>
            </a:pPr>
            <a:r>
              <a:rPr lang="el-GR" sz="2500"/>
              <a:t>Παιχνίδι &amp; Μάθηση</a:t>
            </a:r>
            <a:endParaRPr sz="2500"/>
          </a:p>
        </p:txBody>
      </p:sp>
      <p:sp>
        <p:nvSpPr>
          <p:cNvPr id="194" name="Google Shape;194;g3d0d3b60be7_0_0"/>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p>
            <a:pPr indent="0" lvl="0" marL="0" rtl="0" algn="l">
              <a:spcBef>
                <a:spcPts val="0"/>
              </a:spcBef>
              <a:spcAft>
                <a:spcPts val="1600"/>
              </a:spcAft>
              <a:buNone/>
            </a:pPr>
            <a:r>
              <a:rPr lang="el-GR" u="sng">
                <a:solidFill>
                  <a:schemeClr val="hlink"/>
                </a:solidFill>
                <a:hlinkClick r:id="rId3"/>
              </a:rPr>
              <a:t>https://youtu.be/W-zYHvj4wIY</a:t>
            </a:r>
            <a:r>
              <a:rPr lang="el-GR"/>
              <a:t> </a:t>
            </a:r>
            <a:endParaRPr/>
          </a:p>
        </p:txBody>
      </p:sp>
      <p:pic>
        <p:nvPicPr>
          <p:cNvPr id="195" name="Google Shape;195;g3d0d3b60be7_0_0"/>
          <p:cNvPicPr preferRelativeResize="0"/>
          <p:nvPr/>
        </p:nvPicPr>
        <p:blipFill>
          <a:blip r:embed="rId4">
            <a:alphaModFix/>
          </a:blip>
          <a:stretch>
            <a:fillRect/>
          </a:stretch>
        </p:blipFill>
        <p:spPr>
          <a:xfrm>
            <a:off x="4546125" y="4161033"/>
            <a:ext cx="2857500" cy="1600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9"/>
          <p:cNvSpPr txBox="1"/>
          <p:nvPr>
            <p:ph type="title"/>
          </p:nvPr>
        </p:nvSpPr>
        <p:spPr>
          <a:xfrm>
            <a:off x="1370010" y="12504"/>
            <a:ext cx="10018713" cy="175259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lang="el-GR"/>
              <a:t>Μάθηση και Παιχνίδι</a:t>
            </a:r>
            <a:br>
              <a:rPr lang="el-GR"/>
            </a:br>
            <a:r>
              <a:rPr lang="el-GR"/>
              <a:t>Είδη παιχνιδιών</a:t>
            </a:r>
            <a:endParaRPr/>
          </a:p>
        </p:txBody>
      </p:sp>
      <p:sp>
        <p:nvSpPr>
          <p:cNvPr id="201" name="Google Shape;201;p19"/>
          <p:cNvSpPr txBox="1"/>
          <p:nvPr>
            <p:ph idx="1" type="body"/>
          </p:nvPr>
        </p:nvSpPr>
        <p:spPr>
          <a:xfrm>
            <a:off x="1578717" y="3717249"/>
            <a:ext cx="4607188" cy="5762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4060"/>
              <a:buNone/>
            </a:pPr>
            <a:r>
              <a:rPr i="1" lang="el-GR"/>
              <a:t>Παιχνίδια συνεργασίας</a:t>
            </a:r>
            <a:endParaRPr/>
          </a:p>
        </p:txBody>
      </p:sp>
      <p:sp>
        <p:nvSpPr>
          <p:cNvPr id="202" name="Google Shape;202;p19"/>
          <p:cNvSpPr txBox="1"/>
          <p:nvPr>
            <p:ph idx="2" type="body"/>
          </p:nvPr>
        </p:nvSpPr>
        <p:spPr>
          <a:xfrm>
            <a:off x="1668623" y="4397577"/>
            <a:ext cx="4777550" cy="2036572"/>
          </a:xfrm>
          <a:prstGeom prst="rect">
            <a:avLst/>
          </a:prstGeom>
          <a:noFill/>
          <a:ln>
            <a:noFill/>
          </a:ln>
        </p:spPr>
        <p:txBody>
          <a:bodyPr anchorCtr="0" anchor="t" bIns="45700" lIns="91425" spcFirstLastPara="1" rIns="91425" wrap="square" tIns="45700">
            <a:normAutofit lnSpcReduction="10000"/>
          </a:bodyPr>
          <a:lstStyle/>
          <a:p>
            <a:pPr indent="-285750" lvl="0" marL="285750" rtl="0" algn="l">
              <a:lnSpc>
                <a:spcPct val="100000"/>
              </a:lnSpc>
              <a:spcBef>
                <a:spcPts val="0"/>
              </a:spcBef>
              <a:spcAft>
                <a:spcPts val="0"/>
              </a:spcAft>
              <a:buSzPts val="2610"/>
              <a:buFont typeface="Noto Sans Symbols"/>
              <a:buChar char="✔"/>
            </a:pPr>
            <a:r>
              <a:rPr i="1" lang="el-GR"/>
              <a:t>Έμφαση στην συμμετοχή, την διασκέδαση και την αλληλεπίδραση και όχι στην νίκη, τον ανταγωνισμό και την απομόνωση</a:t>
            </a:r>
            <a:endParaRPr/>
          </a:p>
          <a:p>
            <a:pPr indent="-285750" lvl="0" marL="285750" rtl="0" algn="l">
              <a:lnSpc>
                <a:spcPct val="100000"/>
              </a:lnSpc>
              <a:spcBef>
                <a:spcPts val="960"/>
              </a:spcBef>
              <a:spcAft>
                <a:spcPts val="0"/>
              </a:spcAft>
              <a:buSzPts val="2610"/>
              <a:buFont typeface="Noto Sans Symbols"/>
              <a:buChar char="✔"/>
            </a:pPr>
            <a:r>
              <a:rPr i="1" lang="el-GR"/>
              <a:t>Ο ανταγωνισμός στοχεύει στην χαρά της επιτυχίας και όχι στον αποκλεισμό του αντιπάλου.</a:t>
            </a:r>
            <a:endParaRPr/>
          </a:p>
        </p:txBody>
      </p:sp>
      <p:sp>
        <p:nvSpPr>
          <p:cNvPr id="203" name="Google Shape;203;p19"/>
          <p:cNvSpPr txBox="1"/>
          <p:nvPr>
            <p:ph idx="3" type="body"/>
          </p:nvPr>
        </p:nvSpPr>
        <p:spPr>
          <a:xfrm>
            <a:off x="7232178" y="2157300"/>
            <a:ext cx="4622537" cy="5762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4060"/>
              <a:buNone/>
            </a:pPr>
            <a:r>
              <a:rPr i="1" lang="el-GR"/>
              <a:t>Παιχνίδια πρωτοβουλίας</a:t>
            </a:r>
            <a:endParaRPr/>
          </a:p>
        </p:txBody>
      </p:sp>
      <p:sp>
        <p:nvSpPr>
          <p:cNvPr id="204" name="Google Shape;204;p19"/>
          <p:cNvSpPr txBox="1"/>
          <p:nvPr>
            <p:ph idx="4" type="body"/>
          </p:nvPr>
        </p:nvSpPr>
        <p:spPr>
          <a:xfrm>
            <a:off x="6959659" y="2967367"/>
            <a:ext cx="4895056" cy="3025469"/>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610"/>
              <a:buFont typeface="Noto Sans Symbols"/>
              <a:buChar char="✔"/>
            </a:pPr>
            <a:r>
              <a:rPr i="1" lang="el-GR"/>
              <a:t>Η πρόκληση έχει την μορφή συγκεκριμένου προβλήματος που απαιτεί συγκεκριμένες λύσεις</a:t>
            </a:r>
            <a:endParaRPr/>
          </a:p>
          <a:p>
            <a:pPr indent="-285750" lvl="0" marL="285750" rtl="0" algn="l">
              <a:lnSpc>
                <a:spcPct val="100000"/>
              </a:lnSpc>
              <a:spcBef>
                <a:spcPts val="960"/>
              </a:spcBef>
              <a:spcAft>
                <a:spcPts val="0"/>
              </a:spcAft>
              <a:buSzPts val="2610"/>
              <a:buFont typeface="Noto Sans Symbols"/>
              <a:buChar char="✔"/>
            </a:pPr>
            <a:r>
              <a:rPr i="1" lang="el-GR"/>
              <a:t>Αναδεικνύουν και διδάσκουν διάφορες ικανότητες (π.χ. ηγεσία, ομαδικότητα, επικοινωνία κλπ)</a:t>
            </a:r>
            <a:endParaRPr/>
          </a:p>
          <a:p>
            <a:pPr indent="-285750" lvl="0" marL="285750" rtl="0" algn="l">
              <a:lnSpc>
                <a:spcPct val="100000"/>
              </a:lnSpc>
              <a:spcBef>
                <a:spcPts val="960"/>
              </a:spcBef>
              <a:spcAft>
                <a:spcPts val="0"/>
              </a:spcAft>
              <a:buSzPts val="2610"/>
              <a:buFont typeface="Noto Sans Symbols"/>
              <a:buChar char="✔"/>
            </a:pPr>
            <a:r>
              <a:rPr i="1" lang="el-GR"/>
              <a:t>Ενίσχυση εμπιστοσύνης</a:t>
            </a:r>
            <a:endParaRPr/>
          </a:p>
          <a:p>
            <a:pPr indent="-285750" lvl="0" marL="285750" rtl="0" algn="l">
              <a:lnSpc>
                <a:spcPct val="100000"/>
              </a:lnSpc>
              <a:spcBef>
                <a:spcPts val="960"/>
              </a:spcBef>
              <a:spcAft>
                <a:spcPts val="0"/>
              </a:spcAft>
              <a:buSzPts val="2610"/>
              <a:buFont typeface="Noto Sans Symbols"/>
              <a:buChar char="✔"/>
            </a:pPr>
            <a:r>
              <a:rPr i="1" lang="el-GR"/>
              <a:t>Ικανότητα μιας ομάδας να λύνει προβλήματα</a:t>
            </a:r>
            <a:endParaRPr/>
          </a:p>
        </p:txBody>
      </p:sp>
      <p:sp>
        <p:nvSpPr>
          <p:cNvPr id="205" name="Google Shape;205;p19"/>
          <p:cNvSpPr txBox="1"/>
          <p:nvPr/>
        </p:nvSpPr>
        <p:spPr>
          <a:xfrm>
            <a:off x="1628245" y="1581038"/>
            <a:ext cx="4607188" cy="57626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8D1415"/>
              </a:buClr>
              <a:buSzPts val="4060"/>
              <a:buFont typeface="Arial"/>
              <a:buNone/>
            </a:pPr>
            <a:r>
              <a:rPr b="0" i="1" lang="el-GR" sz="2800" u="none" cap="none" strike="noStrike">
                <a:solidFill>
                  <a:srgbClr val="8D1415"/>
                </a:solidFill>
                <a:latin typeface="Corbel"/>
                <a:ea typeface="Corbel"/>
                <a:cs typeface="Corbel"/>
                <a:sym typeface="Corbel"/>
              </a:rPr>
              <a:t>Παιχνίδια Γνωριμίας</a:t>
            </a:r>
            <a:endParaRPr b="0" i="0" sz="1400" u="none" cap="none" strike="noStrike">
              <a:solidFill>
                <a:srgbClr val="000000"/>
              </a:solidFill>
              <a:latin typeface="Arial"/>
              <a:ea typeface="Arial"/>
              <a:cs typeface="Arial"/>
              <a:sym typeface="Arial"/>
            </a:endParaRPr>
          </a:p>
        </p:txBody>
      </p:sp>
      <p:sp>
        <p:nvSpPr>
          <p:cNvPr id="206" name="Google Shape;206;p19"/>
          <p:cNvSpPr txBox="1"/>
          <p:nvPr/>
        </p:nvSpPr>
        <p:spPr>
          <a:xfrm>
            <a:off x="649292" y="2231492"/>
            <a:ext cx="4895100" cy="1411500"/>
          </a:xfrm>
          <a:prstGeom prst="rect">
            <a:avLst/>
          </a:prstGeom>
          <a:noFill/>
          <a:ln>
            <a:noFill/>
          </a:ln>
        </p:spPr>
        <p:txBody>
          <a:bodyPr anchorCtr="0" anchor="t" bIns="45700" lIns="91425" spcFirstLastPara="1" rIns="91425" wrap="square" tIns="45700">
            <a:normAutofit lnSpcReduction="20000"/>
          </a:bodyPr>
          <a:lstStyle/>
          <a:p>
            <a:pPr indent="-285750" lvl="0" marL="285750" marR="0" rtl="0" algn="l">
              <a:lnSpc>
                <a:spcPct val="100000"/>
              </a:lnSpc>
              <a:spcBef>
                <a:spcPts val="0"/>
              </a:spcBef>
              <a:spcAft>
                <a:spcPts val="0"/>
              </a:spcAft>
              <a:buClr>
                <a:srgbClr val="8D1415"/>
              </a:buClr>
              <a:buSzPts val="2610"/>
              <a:buFont typeface="Noto Sans Symbols"/>
              <a:buChar char="✔"/>
            </a:pPr>
            <a:r>
              <a:rPr b="0" i="1" lang="el-GR" sz="1800" u="none" cap="none" strike="noStrike">
                <a:solidFill>
                  <a:schemeClr val="dk1"/>
                </a:solidFill>
                <a:latin typeface="Corbel"/>
                <a:ea typeface="Corbel"/>
                <a:cs typeface="Corbel"/>
                <a:sym typeface="Corbel"/>
              </a:rPr>
              <a:t>Δίνεται η ευκαιρία στους παίκτες να γνωριστούν μεταξύ τους</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960"/>
              </a:spcBef>
              <a:spcAft>
                <a:spcPts val="0"/>
              </a:spcAft>
              <a:buClr>
                <a:srgbClr val="8D1415"/>
              </a:buClr>
              <a:buSzPts val="2610"/>
              <a:buFont typeface="Noto Sans Symbols"/>
              <a:buChar char="✔"/>
            </a:pPr>
            <a:r>
              <a:rPr b="0" i="1" lang="el-GR" sz="1800" u="none" cap="none" strike="noStrike">
                <a:solidFill>
                  <a:schemeClr val="dk1"/>
                </a:solidFill>
                <a:latin typeface="Corbel"/>
                <a:ea typeface="Corbel"/>
                <a:cs typeface="Corbel"/>
                <a:sym typeface="Corbel"/>
              </a:rPr>
              <a:t>Δημιουργείται κλίμα οικειότητας και αντιμετωπίζεται η αρχική αμηχανία της ομάδας</a:t>
            </a:r>
            <a:endParaRPr b="0" i="1" sz="1800" u="none" cap="none" strike="noStrike">
              <a:solidFill>
                <a:schemeClr val="dk1"/>
              </a:solidFill>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3d0d3b60be7_0_2877"/>
          <p:cNvSpPr txBox="1"/>
          <p:nvPr>
            <p:ph type="title"/>
          </p:nvPr>
        </p:nvSpPr>
        <p:spPr>
          <a:xfrm>
            <a:off x="448375" y="196808"/>
            <a:ext cx="5393700" cy="1777500"/>
          </a:xfrm>
          <a:prstGeom prst="rect">
            <a:avLst/>
          </a:prstGeom>
        </p:spPr>
        <p:txBody>
          <a:bodyPr anchorCtr="0" anchor="b" bIns="121900" lIns="121900" spcFirstLastPara="1" rIns="121900" wrap="square" tIns="121900">
            <a:normAutofit/>
          </a:bodyPr>
          <a:lstStyle/>
          <a:p>
            <a:pPr indent="0" lvl="0" marL="0" rtl="0" algn="ctr">
              <a:spcBef>
                <a:spcPts val="0"/>
              </a:spcBef>
              <a:spcAft>
                <a:spcPts val="0"/>
              </a:spcAft>
              <a:buClr>
                <a:schemeClr val="dk1"/>
              </a:buClr>
              <a:buSzPts val="1100"/>
              <a:buFont typeface="Arial"/>
              <a:buNone/>
            </a:pPr>
            <a:r>
              <a:rPr b="1" lang="el-GR" sz="3200">
                <a:latin typeface="Corbel"/>
                <a:ea typeface="Corbel"/>
                <a:cs typeface="Corbel"/>
                <a:sym typeface="Corbel"/>
              </a:rPr>
              <a:t>ΠΑΙΧΝΙΔΙ ΣΥΝΕΡΓΑΣΙΑΣ </a:t>
            </a:r>
            <a:endParaRPr b="1" sz="3200">
              <a:latin typeface="Corbel"/>
              <a:ea typeface="Corbel"/>
              <a:cs typeface="Corbel"/>
              <a:sym typeface="Corbel"/>
            </a:endParaRPr>
          </a:p>
        </p:txBody>
      </p:sp>
      <p:pic>
        <p:nvPicPr>
          <p:cNvPr id="212" name="Google Shape;212;g3d0d3b60be7_0_2877"/>
          <p:cNvPicPr preferRelativeResize="0"/>
          <p:nvPr/>
        </p:nvPicPr>
        <p:blipFill rotWithShape="1">
          <a:blip r:embed="rId3">
            <a:alphaModFix/>
          </a:blip>
          <a:srcRect b="8634" l="0" r="0" t="0"/>
          <a:stretch/>
        </p:blipFill>
        <p:spPr>
          <a:xfrm>
            <a:off x="1272300" y="3602926"/>
            <a:ext cx="4977150" cy="2772700"/>
          </a:xfrm>
          <a:prstGeom prst="rect">
            <a:avLst/>
          </a:prstGeom>
          <a:noFill/>
          <a:ln>
            <a:noFill/>
          </a:ln>
        </p:spPr>
      </p:pic>
      <p:sp>
        <p:nvSpPr>
          <p:cNvPr id="213" name="Google Shape;213;g3d0d3b60be7_0_2877"/>
          <p:cNvSpPr txBox="1"/>
          <p:nvPr>
            <p:ph idx="2" type="body"/>
          </p:nvPr>
        </p:nvSpPr>
        <p:spPr>
          <a:xfrm>
            <a:off x="6586000" y="314575"/>
            <a:ext cx="5253000" cy="6197400"/>
          </a:xfrm>
          <a:prstGeom prst="rect">
            <a:avLst/>
          </a:prstGeom>
        </p:spPr>
        <p:txBody>
          <a:bodyPr anchorCtr="0" anchor="ctr" bIns="121900" lIns="121900" spcFirstLastPara="1" rIns="121900" wrap="square" tIns="121900">
            <a:normAutofit fontScale="77500" lnSpcReduction="20000"/>
          </a:bodyPr>
          <a:lstStyle/>
          <a:p>
            <a:pPr indent="0" lvl="0" marL="0" rtl="0" algn="l">
              <a:spcBef>
                <a:spcPts val="0"/>
              </a:spcBef>
              <a:spcAft>
                <a:spcPts val="0"/>
              </a:spcAft>
              <a:buNone/>
            </a:pPr>
            <a:r>
              <a:rPr lang="el-GR"/>
              <a:t>ΑΣΚΗΣΗ 2 : Σηκωνόμαστε όλοι μαζί </a:t>
            </a:r>
            <a:endParaRPr/>
          </a:p>
          <a:p>
            <a:pPr indent="0" lvl="0" marL="0" rtl="0" algn="l">
              <a:spcBef>
                <a:spcPts val="1600"/>
              </a:spcBef>
              <a:spcAft>
                <a:spcPts val="0"/>
              </a:spcAft>
              <a:buNone/>
            </a:pPr>
            <a:r>
              <a:rPr lang="el-GR"/>
              <a:t>Συμμετέχουμε σε ένα μικρό παιχνίδι συνεργασίας αρχικά σε ζευγάρια, μετά σε ομάδες, σε τετράδες, σε εξάδες μέχρι και ολόκληρη η τάξη. </a:t>
            </a:r>
            <a:endParaRPr/>
          </a:p>
          <a:p>
            <a:pPr indent="0" lvl="0" marL="0" rtl="0" algn="l">
              <a:spcBef>
                <a:spcPts val="1600"/>
              </a:spcBef>
              <a:spcAft>
                <a:spcPts val="0"/>
              </a:spcAft>
              <a:buNone/>
            </a:pPr>
            <a:r>
              <a:rPr lang="el-GR"/>
              <a:t>Σκοπός του παιχνιδιού: Να σηκωθούμε όρθιοι/ες χωρίς να χαθούν τα σημεία επαφής με τους διπλανούς μας δηλαδή κρατώντας χέρια και ακουμπώντας παπούτσι με παπούτσι. Πρέπει να έχουμε συνέχεια, από την αρχή μέχρι το τέλος του παιχνιδιού, ενωμένα τα χέρια και τα παπούτσια μας. </a:t>
            </a:r>
            <a:endParaRPr/>
          </a:p>
          <a:p>
            <a:pPr indent="0" lvl="0" marL="0" rtl="0" algn="l">
              <a:spcBef>
                <a:spcPts val="1600"/>
              </a:spcBef>
              <a:spcAft>
                <a:spcPts val="0"/>
              </a:spcAft>
              <a:buNone/>
            </a:pPr>
            <a:r>
              <a:rPr lang="el-GR"/>
              <a:t>Δε δικαιούμαστε να γονατίσουμε για να σηκωθούμε. </a:t>
            </a:r>
            <a:endParaRPr/>
          </a:p>
          <a:p>
            <a:pPr indent="0" lvl="0" marL="0" rtl="0" algn="l">
              <a:spcBef>
                <a:spcPts val="1600"/>
              </a:spcBef>
              <a:spcAft>
                <a:spcPts val="0"/>
              </a:spcAft>
              <a:buNone/>
            </a:pPr>
            <a:r>
              <a:rPr lang="el-GR"/>
              <a:t>(Η προσπάθεια της κάθε ομάδας χρονομετρείται. Στη συνέχεια προσπαθούν να βελτιώσουν το χρόνο τους.</a:t>
            </a:r>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3d0d3b60be7_0_2896"/>
          <p:cNvSpPr txBox="1"/>
          <p:nvPr>
            <p:ph type="title"/>
          </p:nvPr>
        </p:nvSpPr>
        <p:spPr>
          <a:xfrm>
            <a:off x="448375" y="196808"/>
            <a:ext cx="5393700" cy="1777500"/>
          </a:xfrm>
          <a:prstGeom prst="rect">
            <a:avLst/>
          </a:prstGeom>
        </p:spPr>
        <p:txBody>
          <a:bodyPr anchorCtr="0" anchor="b" bIns="121900" lIns="121900" spcFirstLastPara="1" rIns="121900" wrap="square" tIns="121900">
            <a:normAutofit/>
          </a:bodyPr>
          <a:lstStyle/>
          <a:p>
            <a:pPr indent="0" lvl="0" marL="0" rtl="0" algn="ctr">
              <a:spcBef>
                <a:spcPts val="0"/>
              </a:spcBef>
              <a:spcAft>
                <a:spcPts val="0"/>
              </a:spcAft>
              <a:buNone/>
            </a:pPr>
            <a:r>
              <a:rPr b="1" lang="el-GR" sz="3200">
                <a:latin typeface="Corbel"/>
                <a:ea typeface="Corbel"/>
                <a:cs typeface="Corbel"/>
                <a:sym typeface="Corbel"/>
              </a:rPr>
              <a:t>ΠΑΙΧΝΙΔΙ </a:t>
            </a:r>
            <a:r>
              <a:rPr b="1" lang="el-GR" sz="3200">
                <a:latin typeface="Corbel"/>
                <a:ea typeface="Corbel"/>
                <a:cs typeface="Corbel"/>
                <a:sym typeface="Corbel"/>
              </a:rPr>
              <a:t>ΓΝΩΡΙΜΙΑΣ</a:t>
            </a:r>
            <a:r>
              <a:rPr b="1" lang="el-GR" sz="3200">
                <a:latin typeface="Corbel"/>
                <a:ea typeface="Corbel"/>
                <a:cs typeface="Corbel"/>
                <a:sym typeface="Corbel"/>
              </a:rPr>
              <a:t> </a:t>
            </a:r>
            <a:endParaRPr b="1" sz="3200">
              <a:latin typeface="Corbel"/>
              <a:ea typeface="Corbel"/>
              <a:cs typeface="Corbel"/>
              <a:sym typeface="Corbel"/>
            </a:endParaRPr>
          </a:p>
        </p:txBody>
      </p:sp>
      <p:sp>
        <p:nvSpPr>
          <p:cNvPr id="219" name="Google Shape;219;g3d0d3b60be7_0_2896"/>
          <p:cNvSpPr txBox="1"/>
          <p:nvPr>
            <p:ph idx="2" type="body"/>
          </p:nvPr>
        </p:nvSpPr>
        <p:spPr>
          <a:xfrm>
            <a:off x="6586000" y="965600"/>
            <a:ext cx="5253000" cy="5546400"/>
          </a:xfrm>
          <a:prstGeom prst="rect">
            <a:avLst/>
          </a:prstGeom>
        </p:spPr>
        <p:txBody>
          <a:bodyPr anchorCtr="0" anchor="ctr" bIns="121900" lIns="121900" spcFirstLastPara="1" rIns="121900" wrap="square" tIns="121900">
            <a:normAutofit lnSpcReduction="20000"/>
          </a:bodyPr>
          <a:lstStyle/>
          <a:p>
            <a:pPr indent="0" lvl="0" marL="0" rtl="0" algn="l">
              <a:spcBef>
                <a:spcPts val="0"/>
              </a:spcBef>
              <a:spcAft>
                <a:spcPts val="0"/>
              </a:spcAft>
              <a:buNone/>
            </a:pPr>
            <a:r>
              <a:rPr lang="el-GR"/>
              <a:t>ΑΣΚΗΣΗ 3 : Συμμετέχουμε σε ένα μικρό παιχνίδι γνωριμίας με σκοπό να γνωριστούμε μεταξύ μας και να «σπάσουμε τον πάγο». </a:t>
            </a:r>
            <a:endParaRPr/>
          </a:p>
          <a:p>
            <a:pPr indent="0" lvl="0" marL="0" rtl="0" algn="l">
              <a:spcBef>
                <a:spcPts val="1600"/>
              </a:spcBef>
              <a:spcAft>
                <a:spcPts val="0"/>
              </a:spcAft>
              <a:buNone/>
            </a:pPr>
            <a:r>
              <a:rPr lang="el-GR"/>
              <a:t>Η ομάδα στέκεται σε κύκλο. </a:t>
            </a:r>
            <a:endParaRPr/>
          </a:p>
          <a:p>
            <a:pPr indent="0" lvl="0" marL="0" rtl="0" algn="l">
              <a:spcBef>
                <a:spcPts val="1600"/>
              </a:spcBef>
              <a:spcAft>
                <a:spcPts val="0"/>
              </a:spcAft>
              <a:buNone/>
            </a:pPr>
            <a:r>
              <a:rPr lang="el-GR"/>
              <a:t>Ένας ένας ερχόμαστε στο κέντρο του κύκλου και παρουσιάζουμε το όνομά μας στην ομάδα με έναν μικρό αυτοσχεδιασμό χρησιμοποιώντας μόνο κινήσεις / χωρίς φωνή.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20" name="Google Shape;220;g3d0d3b60be7_0_2896"/>
          <p:cNvPicPr preferRelativeResize="0"/>
          <p:nvPr/>
        </p:nvPicPr>
        <p:blipFill>
          <a:blip r:embed="rId3">
            <a:alphaModFix/>
          </a:blip>
          <a:stretch>
            <a:fillRect/>
          </a:stretch>
        </p:blipFill>
        <p:spPr>
          <a:xfrm>
            <a:off x="2312575" y="3668170"/>
            <a:ext cx="4063075" cy="3031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1"/>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lang="el-GR"/>
              <a:t>ΒΙΒΛΙΟΓΡΑΦΙΑ</a:t>
            </a:r>
            <a:endParaRPr/>
          </a:p>
        </p:txBody>
      </p:sp>
      <p:sp>
        <p:nvSpPr>
          <p:cNvPr id="226" name="Google Shape;226;p21"/>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a:bodyPr>
          <a:lstStyle/>
          <a:p>
            <a:pPr indent="-285750" lvl="0" marL="285750" rtl="0" algn="l">
              <a:lnSpc>
                <a:spcPct val="100000"/>
              </a:lnSpc>
              <a:spcBef>
                <a:spcPts val="0"/>
              </a:spcBef>
              <a:spcAft>
                <a:spcPts val="0"/>
              </a:spcAft>
              <a:buSzPts val="3480"/>
              <a:buChar char="•"/>
            </a:pPr>
            <a:r>
              <a:rPr lang="el-GR"/>
              <a:t>Bernstein, B. (1971) Class, Codes and Control: Theoretical Studies towards a Sociology of Language. Routledge &amp; Kegan Paul, London.</a:t>
            </a:r>
            <a:endParaRPr/>
          </a:p>
          <a:p>
            <a:pPr indent="-285750" lvl="0" marL="285750" rtl="0" algn="l">
              <a:lnSpc>
                <a:spcPct val="100000"/>
              </a:lnSpc>
              <a:spcBef>
                <a:spcPts val="1080"/>
              </a:spcBef>
              <a:spcAft>
                <a:spcPts val="0"/>
              </a:spcAft>
              <a:buSzPts val="3480"/>
              <a:buChar char="•"/>
            </a:pPr>
            <a:r>
              <a:rPr lang="el-GR"/>
              <a:t>Κοντογιάννη, Ά. (2000) Η Δραματική Τέχνη στην Εκπαίδευση. Ελληνικά Γράμματα, Αθήνα.</a:t>
            </a:r>
            <a:endParaRPr/>
          </a:p>
          <a:p>
            <a:pPr indent="-285750" lvl="0" marL="285750" rtl="0" algn="l">
              <a:lnSpc>
                <a:spcPct val="100000"/>
              </a:lnSpc>
              <a:spcBef>
                <a:spcPts val="1080"/>
              </a:spcBef>
              <a:spcAft>
                <a:spcPts val="0"/>
              </a:spcAft>
              <a:buSzPts val="3480"/>
              <a:buChar char="•"/>
            </a:pPr>
            <a:r>
              <a:rPr lang="el-GR"/>
              <a:t>Σταματόπουλος, Κ. (2006) Βιωματική Εκπαίδευση Και Ανάπτυξη Με Περιπετειώδεις Ομαδικές Δραστηριότητες. Κλειδάριθμος, Αθήνα.</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1"/>
          <p:cNvSpPr txBox="1"/>
          <p:nvPr>
            <p:ph type="title"/>
          </p:nvPr>
        </p:nvSpPr>
        <p:spPr>
          <a:xfrm>
            <a:off x="1468815" y="1298692"/>
            <a:ext cx="10018713" cy="175259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lang="el-GR"/>
              <a:t>Ερευνητικές και Βιωματικές Δράσεις στη Σχολική Τάξη</a:t>
            </a:r>
            <a:endParaRPr/>
          </a:p>
        </p:txBody>
      </p:sp>
      <p:pic>
        <p:nvPicPr>
          <p:cNvPr id="96" name="Google Shape;96;p11"/>
          <p:cNvPicPr preferRelativeResize="0"/>
          <p:nvPr>
            <p:ph idx="1" type="body"/>
          </p:nvPr>
        </p:nvPicPr>
        <p:blipFill rotWithShape="1">
          <a:blip r:embed="rId3">
            <a:alphaModFix/>
          </a:blip>
          <a:srcRect b="0" l="0" r="0" t="0"/>
          <a:stretch/>
        </p:blipFill>
        <p:spPr>
          <a:xfrm>
            <a:off x="2940150" y="3312600"/>
            <a:ext cx="7011300" cy="2684700"/>
          </a:xfrm>
          <a:prstGeom prst="rect">
            <a:avLst/>
          </a:prstGeom>
          <a:noFill/>
          <a:ln>
            <a:noFill/>
          </a:ln>
        </p:spPr>
      </p:pic>
      <p:sp>
        <p:nvSpPr>
          <p:cNvPr id="97" name="Google Shape;97;p11"/>
          <p:cNvSpPr txBox="1"/>
          <p:nvPr/>
        </p:nvSpPr>
        <p:spPr>
          <a:xfrm>
            <a:off x="1856935" y="212985"/>
            <a:ext cx="9242474" cy="860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8D1415"/>
              </a:buClr>
              <a:buSzPts val="3480"/>
              <a:buFont typeface="Arial"/>
              <a:buNone/>
            </a:pPr>
            <a:r>
              <a:rPr b="0" i="0" lang="el-GR" sz="2400" u="none" cap="none" strike="noStrike">
                <a:solidFill>
                  <a:schemeClr val="dk1"/>
                </a:solidFill>
                <a:latin typeface="Corbel"/>
                <a:ea typeface="Corbel"/>
                <a:cs typeface="Corbel"/>
                <a:sym typeface="Corbel"/>
              </a:rPr>
              <a:t>ΑΣΚΗΣΗ 1 : Συμπληρώστε τις δυο πρώτες στήλες του πίνακα</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2"/>
          <p:cNvSpPr txBox="1"/>
          <p:nvPr>
            <p:ph type="title"/>
          </p:nvPr>
        </p:nvSpPr>
        <p:spPr>
          <a:xfrm>
            <a:off x="2994310" y="1949547"/>
            <a:ext cx="8930747" cy="1479453"/>
          </a:xfrm>
          <a:prstGeom prst="rect">
            <a:avLst/>
          </a:prstGeom>
          <a:noFill/>
          <a:ln>
            <a:noFill/>
          </a:ln>
        </p:spPr>
        <p:txBody>
          <a:bodyPr anchorCtr="0" anchor="b" bIns="45700" lIns="91425" spcFirstLastPara="1" rIns="91425" wrap="square" tIns="45700">
            <a:normAutofit/>
          </a:bodyPr>
          <a:lstStyle/>
          <a:p>
            <a:pPr indent="0" lvl="0" marL="0" rtl="0" algn="r">
              <a:lnSpc>
                <a:spcPct val="100000"/>
              </a:lnSpc>
              <a:spcBef>
                <a:spcPts val="0"/>
              </a:spcBef>
              <a:spcAft>
                <a:spcPts val="0"/>
              </a:spcAft>
              <a:buClr>
                <a:schemeClr val="dk1"/>
              </a:buClr>
              <a:buSzPts val="4000"/>
              <a:buFont typeface="Corbel"/>
              <a:buNone/>
            </a:pPr>
            <a:r>
              <a:rPr lang="el-GR"/>
              <a:t>Εισαγωγή: Μάθηση και Παιχνίδι</a:t>
            </a:r>
            <a:endParaRPr/>
          </a:p>
        </p:txBody>
      </p:sp>
      <p:pic>
        <p:nvPicPr>
          <p:cNvPr id="103" name="Google Shape;103;p12"/>
          <p:cNvPicPr preferRelativeResize="0"/>
          <p:nvPr/>
        </p:nvPicPr>
        <p:blipFill rotWithShape="1">
          <a:blip r:embed="rId3">
            <a:alphaModFix/>
          </a:blip>
          <a:srcRect b="0" l="0" r="0" t="0"/>
          <a:stretch/>
        </p:blipFill>
        <p:spPr>
          <a:xfrm>
            <a:off x="6217920" y="3851032"/>
            <a:ext cx="5809957" cy="25015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3"/>
          <p:cNvSpPr txBox="1"/>
          <p:nvPr>
            <p:ph type="title"/>
          </p:nvPr>
        </p:nvSpPr>
        <p:spPr>
          <a:xfrm>
            <a:off x="1484309" y="0"/>
            <a:ext cx="10018713" cy="175259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lang="el-GR"/>
              <a:t>Μάθηση και Παιχνίδι</a:t>
            </a:r>
            <a:endParaRPr/>
          </a:p>
        </p:txBody>
      </p:sp>
      <p:grpSp>
        <p:nvGrpSpPr>
          <p:cNvPr id="109" name="Google Shape;109;p13"/>
          <p:cNvGrpSpPr/>
          <p:nvPr/>
        </p:nvGrpSpPr>
        <p:grpSpPr>
          <a:xfrm>
            <a:off x="2588414" y="1513448"/>
            <a:ext cx="7810502" cy="3124200"/>
            <a:chOff x="1104105" y="0"/>
            <a:chExt cx="7810502" cy="3124200"/>
          </a:xfrm>
        </p:grpSpPr>
        <p:sp>
          <p:nvSpPr>
            <p:cNvPr id="110" name="Google Shape;110;p13"/>
            <p:cNvSpPr/>
            <p:nvPr/>
          </p:nvSpPr>
          <p:spPr>
            <a:xfrm>
              <a:off x="1104105" y="0"/>
              <a:ext cx="7810502" cy="3124200"/>
            </a:xfrm>
            <a:custGeom>
              <a:rect b="b" l="l" r="r" t="t"/>
              <a:pathLst>
                <a:path extrusionOk="0" h="120000" w="12000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path>
                <a:path extrusionOk="0" fill="darkenLess" h="120000" w="12000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extrusionOk="0" fill="none" h="120000" w="12000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moveTo>
                    <a:pt x="63750" y="25000"/>
                  </a:moveTo>
                  <a:lnTo>
                    <a:pt x="63750" y="40000"/>
                  </a:lnTo>
                  <a:moveTo>
                    <a:pt x="56250" y="35000"/>
                  </a:moveTo>
                  <a:lnTo>
                    <a:pt x="56250" y="80000"/>
                  </a:lnTo>
                </a:path>
              </a:pathLst>
            </a:custGeom>
            <a:solidFill>
              <a:srgbClr val="BC191B"/>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3"/>
            <p:cNvSpPr/>
            <p:nvPr/>
          </p:nvSpPr>
          <p:spPr>
            <a:xfrm>
              <a:off x="2041365" y="546735"/>
              <a:ext cx="2577465" cy="153085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3"/>
            <p:cNvSpPr txBox="1"/>
            <p:nvPr/>
          </p:nvSpPr>
          <p:spPr>
            <a:xfrm>
              <a:off x="2041365" y="546735"/>
              <a:ext cx="2577465" cy="1530858"/>
            </a:xfrm>
            <a:prstGeom prst="rect">
              <a:avLst/>
            </a:prstGeom>
            <a:noFill/>
            <a:ln>
              <a:noFill/>
            </a:ln>
          </p:spPr>
          <p:txBody>
            <a:bodyPr anchorCtr="0" anchor="ctr" bIns="95250" lIns="0" spcFirstLastPara="1" rIns="0" wrap="square" tIns="88900">
              <a:noAutofit/>
            </a:bodyPr>
            <a:lstStyle/>
            <a:p>
              <a:pPr indent="0" lvl="0" marL="0" marR="0" rtl="0" algn="ctr">
                <a:lnSpc>
                  <a:spcPct val="90000"/>
                </a:lnSpc>
                <a:spcBef>
                  <a:spcPts val="0"/>
                </a:spcBef>
                <a:spcAft>
                  <a:spcPts val="0"/>
                </a:spcAft>
                <a:buClr>
                  <a:schemeClr val="lt1"/>
                </a:buClr>
                <a:buSzPts val="2500"/>
                <a:buFont typeface="Corbel"/>
                <a:buNone/>
              </a:pPr>
              <a:r>
                <a:rPr b="0" i="0" lang="el-GR" sz="2500" u="none" cap="none" strike="noStrike">
                  <a:solidFill>
                    <a:schemeClr val="lt1"/>
                  </a:solidFill>
                  <a:latin typeface="Corbel"/>
                  <a:ea typeface="Corbel"/>
                  <a:cs typeface="Corbel"/>
                  <a:sym typeface="Corbel"/>
                </a:rPr>
                <a:t>Κλασική εκπαίδευση</a:t>
              </a:r>
              <a:endParaRPr b="0" i="0" sz="1400" u="none" cap="none" strike="noStrike">
                <a:solidFill>
                  <a:srgbClr val="000000"/>
                </a:solidFill>
                <a:latin typeface="Arial"/>
                <a:ea typeface="Arial"/>
                <a:cs typeface="Arial"/>
                <a:sym typeface="Arial"/>
              </a:endParaRPr>
            </a:p>
          </p:txBody>
        </p:sp>
        <p:sp>
          <p:nvSpPr>
            <p:cNvPr id="113" name="Google Shape;113;p13"/>
            <p:cNvSpPr/>
            <p:nvPr/>
          </p:nvSpPr>
          <p:spPr>
            <a:xfrm>
              <a:off x="5009356" y="1046607"/>
              <a:ext cx="3046095" cy="153085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3"/>
            <p:cNvSpPr txBox="1"/>
            <p:nvPr/>
          </p:nvSpPr>
          <p:spPr>
            <a:xfrm>
              <a:off x="5009356" y="1046607"/>
              <a:ext cx="3046095" cy="1530858"/>
            </a:xfrm>
            <a:prstGeom prst="rect">
              <a:avLst/>
            </a:prstGeom>
            <a:noFill/>
            <a:ln>
              <a:noFill/>
            </a:ln>
          </p:spPr>
          <p:txBody>
            <a:bodyPr anchorCtr="0" anchor="ctr" bIns="95250" lIns="0" spcFirstLastPara="1" rIns="0" wrap="square" tIns="88900">
              <a:noAutofit/>
            </a:bodyPr>
            <a:lstStyle/>
            <a:p>
              <a:pPr indent="0" lvl="0" marL="0" marR="0" rtl="0" algn="ctr">
                <a:lnSpc>
                  <a:spcPct val="90000"/>
                </a:lnSpc>
                <a:spcBef>
                  <a:spcPts val="0"/>
                </a:spcBef>
                <a:spcAft>
                  <a:spcPts val="0"/>
                </a:spcAft>
                <a:buClr>
                  <a:schemeClr val="lt1"/>
                </a:buClr>
                <a:buSzPts val="2500"/>
                <a:buFont typeface="Corbel"/>
                <a:buNone/>
              </a:pPr>
              <a:r>
                <a:rPr b="0" i="0" lang="el-GR" sz="2500" u="none" cap="none" strike="noStrike">
                  <a:solidFill>
                    <a:schemeClr val="lt1"/>
                  </a:solidFill>
                  <a:latin typeface="Corbel"/>
                  <a:ea typeface="Corbel"/>
                  <a:cs typeface="Corbel"/>
                  <a:sym typeface="Corbel"/>
                </a:rPr>
                <a:t>Εκπαιδευτική μέθοδος που βασίζεται στο παιχνίδι</a:t>
              </a:r>
              <a:endParaRPr b="0" i="0" sz="1400" u="none" cap="none" strike="noStrike">
                <a:solidFill>
                  <a:srgbClr val="000000"/>
                </a:solidFill>
                <a:latin typeface="Arial"/>
                <a:ea typeface="Arial"/>
                <a:cs typeface="Arial"/>
                <a:sym typeface="Arial"/>
              </a:endParaRPr>
            </a:p>
          </p:txBody>
        </p:sp>
      </p:grpSp>
      <p:sp>
        <p:nvSpPr>
          <p:cNvPr id="115" name="Google Shape;115;p13"/>
          <p:cNvSpPr txBox="1"/>
          <p:nvPr/>
        </p:nvSpPr>
        <p:spPr>
          <a:xfrm>
            <a:off x="1086643" y="4992857"/>
            <a:ext cx="10519203" cy="1158240"/>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100000"/>
              </a:lnSpc>
              <a:spcBef>
                <a:spcPts val="0"/>
              </a:spcBef>
              <a:spcAft>
                <a:spcPts val="0"/>
              </a:spcAft>
              <a:buClr>
                <a:schemeClr val="dk1"/>
              </a:buClr>
              <a:buSzPct val="100000"/>
              <a:buFont typeface="Corbel"/>
              <a:buNone/>
            </a:pPr>
            <a:r>
              <a:rPr b="0" i="1" lang="el-GR" sz="4000" u="none" cap="none" strike="noStrike">
                <a:solidFill>
                  <a:schemeClr val="dk1"/>
                </a:solidFill>
                <a:latin typeface="Corbel"/>
                <a:ea typeface="Corbel"/>
                <a:cs typeface="Corbel"/>
                <a:sym typeface="Corbel"/>
              </a:rPr>
              <a:t>«Γιατί να παίζουμε παιχνίδια, όταν έχουμε τόσο σοβαρή δουλειά;»</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3d0d3b60be7_0_11"/>
          <p:cNvSpPr/>
          <p:nvPr/>
        </p:nvSpPr>
        <p:spPr>
          <a:xfrm>
            <a:off x="6599367" y="330667"/>
            <a:ext cx="3987900" cy="16728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Space Grotesk Medium"/>
              <a:ea typeface="Space Grotesk Medium"/>
              <a:cs typeface="Space Grotesk Medium"/>
              <a:sym typeface="Space Grotesk Medium"/>
            </a:endParaRPr>
          </a:p>
        </p:txBody>
      </p:sp>
      <p:sp>
        <p:nvSpPr>
          <p:cNvPr id="121" name="Google Shape;121;g3d0d3b60be7_0_11"/>
          <p:cNvSpPr txBox="1"/>
          <p:nvPr>
            <p:ph idx="4294967295" type="subTitle"/>
          </p:nvPr>
        </p:nvSpPr>
        <p:spPr>
          <a:xfrm>
            <a:off x="7847967" y="548067"/>
            <a:ext cx="2548800" cy="1238100"/>
          </a:xfrm>
          <a:prstGeom prst="rect">
            <a:avLst/>
          </a:prstGeom>
        </p:spPr>
        <p:txBody>
          <a:bodyPr anchorCtr="0" anchor="t" bIns="121900" lIns="121900" spcFirstLastPara="1" rIns="121900" wrap="square" tIns="121900">
            <a:noAutofit/>
          </a:bodyPr>
          <a:lstStyle/>
          <a:p>
            <a:pPr indent="0" lvl="0" marL="0" marR="0" rtl="0" algn="l">
              <a:lnSpc>
                <a:spcPct val="100000"/>
              </a:lnSpc>
              <a:spcBef>
                <a:spcPts val="1600"/>
              </a:spcBef>
              <a:spcAft>
                <a:spcPts val="1600"/>
              </a:spcAft>
              <a:buClr>
                <a:schemeClr val="dk1"/>
              </a:buClr>
              <a:buSzPts val="2400"/>
              <a:buFont typeface="Space Grotesk"/>
              <a:buNone/>
            </a:pPr>
            <a:r>
              <a:t/>
            </a:r>
            <a:endParaRPr sz="1300">
              <a:solidFill>
                <a:schemeClr val="lt2"/>
              </a:solidFill>
            </a:endParaRPr>
          </a:p>
        </p:txBody>
      </p:sp>
      <p:sp>
        <p:nvSpPr>
          <p:cNvPr id="122" name="Google Shape;122;g3d0d3b60be7_0_11"/>
          <p:cNvSpPr/>
          <p:nvPr/>
        </p:nvSpPr>
        <p:spPr>
          <a:xfrm>
            <a:off x="8204000" y="1893733"/>
            <a:ext cx="3987900" cy="1672800"/>
          </a:xfrm>
          <a:prstGeom prst="rect">
            <a:avLst/>
          </a:prstGeom>
          <a:solidFill>
            <a:schemeClr val="dk1"/>
          </a:solidFill>
          <a:ln cap="flat" cmpd="sng" w="9525">
            <a:solidFill>
              <a:schemeClr val="accent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Space Grotesk Medium"/>
              <a:ea typeface="Space Grotesk Medium"/>
              <a:cs typeface="Space Grotesk Medium"/>
              <a:sym typeface="Space Grotesk Medium"/>
            </a:endParaRPr>
          </a:p>
        </p:txBody>
      </p:sp>
      <p:sp>
        <p:nvSpPr>
          <p:cNvPr id="123" name="Google Shape;123;g3d0d3b60be7_0_11"/>
          <p:cNvSpPr txBox="1"/>
          <p:nvPr>
            <p:ph idx="4294967295" type="subTitle"/>
          </p:nvPr>
        </p:nvSpPr>
        <p:spPr>
          <a:xfrm>
            <a:off x="9452600" y="2163767"/>
            <a:ext cx="2548800" cy="1238100"/>
          </a:xfrm>
          <a:prstGeom prst="rect">
            <a:avLst/>
          </a:prstGeom>
        </p:spPr>
        <p:txBody>
          <a:bodyPr anchorCtr="0" anchor="t" bIns="121900" lIns="121900" spcFirstLastPara="1" rIns="121900" wrap="square" tIns="121900">
            <a:noAutofit/>
          </a:bodyPr>
          <a:lstStyle/>
          <a:p>
            <a:pPr indent="0" lvl="0" marL="0" rtl="0" algn="l">
              <a:lnSpc>
                <a:spcPct val="100000"/>
              </a:lnSpc>
              <a:spcBef>
                <a:spcPts val="1600"/>
              </a:spcBef>
              <a:spcAft>
                <a:spcPts val="1600"/>
              </a:spcAft>
              <a:buClr>
                <a:schemeClr val="dk1"/>
              </a:buClr>
              <a:buSzPts val="2400"/>
              <a:buFont typeface="Space Grotesk"/>
              <a:buNone/>
            </a:pPr>
            <a:r>
              <a:t/>
            </a:r>
            <a:endParaRPr sz="1300">
              <a:solidFill>
                <a:schemeClr val="lt2"/>
              </a:solidFill>
            </a:endParaRPr>
          </a:p>
        </p:txBody>
      </p:sp>
      <p:sp>
        <p:nvSpPr>
          <p:cNvPr id="124" name="Google Shape;124;g3d0d3b60be7_0_11"/>
          <p:cNvSpPr/>
          <p:nvPr/>
        </p:nvSpPr>
        <p:spPr>
          <a:xfrm>
            <a:off x="6743700" y="3487484"/>
            <a:ext cx="3987900" cy="1672800"/>
          </a:xfrm>
          <a:prstGeom prst="rect">
            <a:avLst/>
          </a:prstGeom>
          <a:solidFill>
            <a:schemeClr val="accent4"/>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Space Grotesk Medium"/>
              <a:ea typeface="Space Grotesk Medium"/>
              <a:cs typeface="Space Grotesk Medium"/>
              <a:sym typeface="Space Grotesk Medium"/>
            </a:endParaRPr>
          </a:p>
        </p:txBody>
      </p:sp>
      <p:sp>
        <p:nvSpPr>
          <p:cNvPr id="125" name="Google Shape;125;g3d0d3b60be7_0_11"/>
          <p:cNvSpPr txBox="1"/>
          <p:nvPr>
            <p:ph idx="4294967295" type="subTitle"/>
          </p:nvPr>
        </p:nvSpPr>
        <p:spPr>
          <a:xfrm>
            <a:off x="8038463" y="3679205"/>
            <a:ext cx="2548800" cy="1238100"/>
          </a:xfrm>
          <a:prstGeom prst="rect">
            <a:avLst/>
          </a:prstGeom>
        </p:spPr>
        <p:txBody>
          <a:bodyPr anchorCtr="0" anchor="t" bIns="121900" lIns="121900" spcFirstLastPara="1" rIns="121900" wrap="square" tIns="121900">
            <a:noAutofit/>
          </a:bodyPr>
          <a:lstStyle/>
          <a:p>
            <a:pPr indent="0" lvl="0" marL="0" rtl="0" algn="l">
              <a:lnSpc>
                <a:spcPct val="100000"/>
              </a:lnSpc>
              <a:spcBef>
                <a:spcPts val="1600"/>
              </a:spcBef>
              <a:spcAft>
                <a:spcPts val="1600"/>
              </a:spcAft>
              <a:buClr>
                <a:schemeClr val="dk1"/>
              </a:buClr>
              <a:buSzPts val="2400"/>
              <a:buFont typeface="Space Grotesk"/>
              <a:buNone/>
            </a:pPr>
            <a:r>
              <a:t/>
            </a:r>
            <a:endParaRPr sz="1300"/>
          </a:p>
        </p:txBody>
      </p:sp>
      <p:sp>
        <p:nvSpPr>
          <p:cNvPr id="126" name="Google Shape;126;g3d0d3b60be7_0_11"/>
          <p:cNvSpPr/>
          <p:nvPr/>
        </p:nvSpPr>
        <p:spPr>
          <a:xfrm>
            <a:off x="4102000" y="5030000"/>
            <a:ext cx="3987900" cy="1672800"/>
          </a:xfrm>
          <a:prstGeom prst="rect">
            <a:avLst/>
          </a:prstGeom>
          <a:solidFill>
            <a:schemeClr val="dk1"/>
          </a:solidFill>
          <a:ln cap="flat" cmpd="sng" w="9525">
            <a:solidFill>
              <a:schemeClr val="accent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Space Grotesk Medium"/>
              <a:ea typeface="Space Grotesk Medium"/>
              <a:cs typeface="Space Grotesk Medium"/>
              <a:sym typeface="Space Grotesk Medium"/>
            </a:endParaRPr>
          </a:p>
        </p:txBody>
      </p:sp>
      <p:sp>
        <p:nvSpPr>
          <p:cNvPr id="127" name="Google Shape;127;g3d0d3b60be7_0_11"/>
          <p:cNvSpPr txBox="1"/>
          <p:nvPr>
            <p:ph idx="4294967295" type="subTitle"/>
          </p:nvPr>
        </p:nvSpPr>
        <p:spPr>
          <a:xfrm>
            <a:off x="5350600" y="5246000"/>
            <a:ext cx="2548800" cy="1238100"/>
          </a:xfrm>
          <a:prstGeom prst="rect">
            <a:avLst/>
          </a:prstGeom>
        </p:spPr>
        <p:txBody>
          <a:bodyPr anchorCtr="0" anchor="t" bIns="121900" lIns="121900" spcFirstLastPara="1" rIns="121900" wrap="square" tIns="121900">
            <a:noAutofit/>
          </a:bodyPr>
          <a:lstStyle/>
          <a:p>
            <a:pPr indent="0" lvl="0" marL="0" marR="0" rtl="0" algn="l">
              <a:lnSpc>
                <a:spcPct val="100000"/>
              </a:lnSpc>
              <a:spcBef>
                <a:spcPts val="1600"/>
              </a:spcBef>
              <a:spcAft>
                <a:spcPts val="0"/>
              </a:spcAft>
              <a:buClr>
                <a:schemeClr val="dk1"/>
              </a:buClr>
              <a:buSzPts val="1500"/>
              <a:buFont typeface="Arial"/>
              <a:buNone/>
            </a:pPr>
            <a:r>
              <a:t/>
            </a:r>
            <a:endParaRPr sz="1300">
              <a:solidFill>
                <a:schemeClr val="lt2"/>
              </a:solidFill>
            </a:endParaRPr>
          </a:p>
          <a:p>
            <a:pPr indent="0" lvl="0" marL="0" rtl="0" algn="l">
              <a:lnSpc>
                <a:spcPct val="100000"/>
              </a:lnSpc>
              <a:spcBef>
                <a:spcPts val="1600"/>
              </a:spcBef>
              <a:spcAft>
                <a:spcPts val="1600"/>
              </a:spcAft>
              <a:buClr>
                <a:schemeClr val="dk1"/>
              </a:buClr>
              <a:buSzPts val="2400"/>
              <a:buFont typeface="Space Grotesk"/>
              <a:buNone/>
            </a:pPr>
            <a:r>
              <a:t/>
            </a:r>
            <a:endParaRPr sz="1300">
              <a:solidFill>
                <a:schemeClr val="lt2"/>
              </a:solidFill>
            </a:endParaRPr>
          </a:p>
        </p:txBody>
      </p:sp>
      <p:sp>
        <p:nvSpPr>
          <p:cNvPr id="128" name="Google Shape;128;g3d0d3b60be7_0_11"/>
          <p:cNvSpPr/>
          <p:nvPr/>
        </p:nvSpPr>
        <p:spPr>
          <a:xfrm>
            <a:off x="336800" y="4572167"/>
            <a:ext cx="3987900" cy="16728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Space Grotesk Medium"/>
              <a:ea typeface="Space Grotesk Medium"/>
              <a:cs typeface="Space Grotesk Medium"/>
              <a:sym typeface="Space Grotesk Medium"/>
            </a:endParaRPr>
          </a:p>
        </p:txBody>
      </p:sp>
      <p:sp>
        <p:nvSpPr>
          <p:cNvPr id="129" name="Google Shape;129;g3d0d3b60be7_0_11"/>
          <p:cNvSpPr txBox="1"/>
          <p:nvPr>
            <p:ph idx="4294967295" type="subTitle"/>
          </p:nvPr>
        </p:nvSpPr>
        <p:spPr>
          <a:xfrm>
            <a:off x="1585400" y="4869951"/>
            <a:ext cx="2548800" cy="1238100"/>
          </a:xfrm>
          <a:prstGeom prst="rect">
            <a:avLst/>
          </a:prstGeom>
        </p:spPr>
        <p:txBody>
          <a:bodyPr anchorCtr="0" anchor="t" bIns="121900" lIns="121900" spcFirstLastPara="1" rIns="121900" wrap="square" tIns="121900">
            <a:noAutofit/>
          </a:bodyPr>
          <a:lstStyle/>
          <a:p>
            <a:pPr indent="0" lvl="0" marL="0" marR="0" rtl="0" algn="l">
              <a:lnSpc>
                <a:spcPct val="100000"/>
              </a:lnSpc>
              <a:spcBef>
                <a:spcPts val="1600"/>
              </a:spcBef>
              <a:spcAft>
                <a:spcPts val="0"/>
              </a:spcAft>
              <a:buClr>
                <a:schemeClr val="dk1"/>
              </a:buClr>
              <a:buSzPts val="1500"/>
              <a:buFont typeface="Arial"/>
              <a:buNone/>
            </a:pPr>
            <a:r>
              <a:t/>
            </a:r>
            <a:endParaRPr sz="1300"/>
          </a:p>
          <a:p>
            <a:pPr indent="0" lvl="0" marL="0" rtl="0" algn="l">
              <a:lnSpc>
                <a:spcPct val="100000"/>
              </a:lnSpc>
              <a:spcBef>
                <a:spcPts val="1600"/>
              </a:spcBef>
              <a:spcAft>
                <a:spcPts val="1600"/>
              </a:spcAft>
              <a:buClr>
                <a:schemeClr val="dk1"/>
              </a:buClr>
              <a:buSzPts val="2400"/>
              <a:buFont typeface="Space Grotesk"/>
              <a:buNone/>
            </a:pPr>
            <a:r>
              <a:t/>
            </a:r>
            <a:endParaRPr sz="1300"/>
          </a:p>
        </p:txBody>
      </p:sp>
      <p:sp>
        <p:nvSpPr>
          <p:cNvPr id="130" name="Google Shape;130;g3d0d3b60be7_0_11"/>
          <p:cNvSpPr/>
          <p:nvPr/>
        </p:nvSpPr>
        <p:spPr>
          <a:xfrm>
            <a:off x="991400" y="6515663"/>
            <a:ext cx="3987900" cy="342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Space Grotesk Medium"/>
              <a:ea typeface="Space Grotesk Medium"/>
              <a:cs typeface="Space Grotesk Medium"/>
              <a:sym typeface="Space Grotesk Medium"/>
            </a:endParaRPr>
          </a:p>
        </p:txBody>
      </p:sp>
      <p:sp>
        <p:nvSpPr>
          <p:cNvPr id="131" name="Google Shape;131;g3d0d3b60be7_0_11"/>
          <p:cNvSpPr/>
          <p:nvPr/>
        </p:nvSpPr>
        <p:spPr>
          <a:xfrm>
            <a:off x="8345600" y="5337800"/>
            <a:ext cx="3846300" cy="15204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Space Grotesk Medium"/>
              <a:ea typeface="Space Grotesk Medium"/>
              <a:cs typeface="Space Grotesk Medium"/>
              <a:sym typeface="Space Grotesk Medium"/>
            </a:endParaRPr>
          </a:p>
        </p:txBody>
      </p:sp>
      <p:sp>
        <p:nvSpPr>
          <p:cNvPr id="132" name="Google Shape;132;g3d0d3b60be7_0_11"/>
          <p:cNvSpPr txBox="1"/>
          <p:nvPr>
            <p:ph idx="4294967295" type="subTitle"/>
          </p:nvPr>
        </p:nvSpPr>
        <p:spPr>
          <a:xfrm>
            <a:off x="9594196" y="5611331"/>
            <a:ext cx="2548800" cy="1238100"/>
          </a:xfrm>
          <a:prstGeom prst="rect">
            <a:avLst/>
          </a:prstGeom>
        </p:spPr>
        <p:txBody>
          <a:bodyPr anchorCtr="0" anchor="t" bIns="121900" lIns="121900" spcFirstLastPara="1" rIns="121900" wrap="square" tIns="121900">
            <a:noAutofit/>
          </a:bodyPr>
          <a:lstStyle/>
          <a:p>
            <a:pPr indent="0" lvl="0" marL="0" marR="0" rtl="0" algn="l">
              <a:lnSpc>
                <a:spcPct val="100000"/>
              </a:lnSpc>
              <a:spcBef>
                <a:spcPts val="1600"/>
              </a:spcBef>
              <a:spcAft>
                <a:spcPts val="0"/>
              </a:spcAft>
              <a:buClr>
                <a:schemeClr val="dk1"/>
              </a:buClr>
              <a:buSzPts val="1500"/>
              <a:buFont typeface="Arial"/>
              <a:buNone/>
            </a:pPr>
            <a:r>
              <a:t/>
            </a:r>
            <a:endParaRPr sz="1300">
              <a:solidFill>
                <a:schemeClr val="lt2"/>
              </a:solidFill>
            </a:endParaRPr>
          </a:p>
          <a:p>
            <a:pPr indent="0" lvl="0" marL="0" rtl="0" algn="l">
              <a:lnSpc>
                <a:spcPct val="100000"/>
              </a:lnSpc>
              <a:spcBef>
                <a:spcPts val="1600"/>
              </a:spcBef>
              <a:spcAft>
                <a:spcPts val="1600"/>
              </a:spcAft>
              <a:buClr>
                <a:schemeClr val="dk1"/>
              </a:buClr>
              <a:buSzPts val="2400"/>
              <a:buFont typeface="Space Grotesk"/>
              <a:buNone/>
            </a:pPr>
            <a:r>
              <a:t/>
            </a:r>
            <a:endParaRPr sz="1300">
              <a:solidFill>
                <a:schemeClr val="lt2"/>
              </a:solidFill>
            </a:endParaRPr>
          </a:p>
        </p:txBody>
      </p:sp>
      <p:sp>
        <p:nvSpPr>
          <p:cNvPr id="133" name="Google Shape;133;g3d0d3b60be7_0_11"/>
          <p:cNvSpPr/>
          <p:nvPr/>
        </p:nvSpPr>
        <p:spPr>
          <a:xfrm>
            <a:off x="11200400" y="3562067"/>
            <a:ext cx="991500" cy="1672800"/>
          </a:xfrm>
          <a:prstGeom prst="rect">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Space Grotesk Medium"/>
              <a:ea typeface="Space Grotesk Medium"/>
              <a:cs typeface="Space Grotesk Medium"/>
              <a:sym typeface="Space Grotesk Medium"/>
            </a:endParaRPr>
          </a:p>
        </p:txBody>
      </p:sp>
      <p:sp>
        <p:nvSpPr>
          <p:cNvPr id="134" name="Google Shape;134;g3d0d3b60be7_0_11"/>
          <p:cNvSpPr/>
          <p:nvPr/>
        </p:nvSpPr>
        <p:spPr>
          <a:xfrm>
            <a:off x="10863600" y="0"/>
            <a:ext cx="1328400" cy="1672800"/>
          </a:xfrm>
          <a:prstGeom prst="rect">
            <a:avLst/>
          </a:prstGeom>
          <a:solidFill>
            <a:schemeClr val="dk1"/>
          </a:solidFill>
          <a:ln cap="flat" cmpd="sng" w="9525">
            <a:solidFill>
              <a:schemeClr val="accent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Space Grotesk Medium"/>
              <a:ea typeface="Space Grotesk Medium"/>
              <a:cs typeface="Space Grotesk Medium"/>
              <a:sym typeface="Space Grotesk Medium"/>
            </a:endParaRPr>
          </a:p>
        </p:txBody>
      </p:sp>
      <p:sp>
        <p:nvSpPr>
          <p:cNvPr id="135" name="Google Shape;135;g3d0d3b60be7_0_11"/>
          <p:cNvSpPr txBox="1"/>
          <p:nvPr>
            <p:ph idx="1" type="subTitle"/>
          </p:nvPr>
        </p:nvSpPr>
        <p:spPr>
          <a:xfrm>
            <a:off x="336800" y="1599725"/>
            <a:ext cx="4642500" cy="11535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l-GR" sz="1900">
                <a:latin typeface="Space Grotesk"/>
                <a:ea typeface="Space Grotesk"/>
                <a:cs typeface="Space Grotesk"/>
                <a:sym typeface="Space Grotesk"/>
              </a:rPr>
              <a:t>Ας σκεφτούμε όλοι/όλες μαζί λόγους με ποιους τρόπους  το παιχνιδι βοηθά στη μάθηση…..</a:t>
            </a:r>
            <a:endParaRPr sz="1900">
              <a:latin typeface="Space Grotesk"/>
              <a:ea typeface="Space Grotesk"/>
              <a:cs typeface="Space Grotesk"/>
              <a:sym typeface="Space Grotesk"/>
            </a:endParaRPr>
          </a:p>
          <a:p>
            <a:pPr indent="0" lvl="0" marL="0" rtl="0" algn="l">
              <a:spcBef>
                <a:spcPts val="0"/>
              </a:spcBef>
              <a:spcAft>
                <a:spcPts val="0"/>
              </a:spcAft>
              <a:buClr>
                <a:schemeClr val="dk1"/>
              </a:buClr>
              <a:buSzPts val="1100"/>
              <a:buNone/>
            </a:pPr>
            <a:r>
              <a:t/>
            </a:r>
            <a:endParaRPr>
              <a:latin typeface="Space Grotesk"/>
              <a:ea typeface="Space Grotesk"/>
              <a:cs typeface="Space Grotesk"/>
              <a:sym typeface="Space Grotesk"/>
            </a:endParaRPr>
          </a:p>
          <a:p>
            <a:pPr indent="0" lvl="0" marL="0" marR="50800" rtl="0" algn="l">
              <a:spcBef>
                <a:spcPts val="1600"/>
              </a:spcBef>
              <a:spcAft>
                <a:spcPts val="1600"/>
              </a:spcAft>
              <a:buClr>
                <a:schemeClr val="dk1"/>
              </a:buClr>
              <a:buSzPts val="1500"/>
              <a:buNone/>
            </a:pPr>
            <a:r>
              <a:t/>
            </a:r>
            <a:endParaRPr>
              <a:latin typeface="Space Grotesk"/>
              <a:ea typeface="Space Grotesk"/>
              <a:cs typeface="Space Grotesk"/>
              <a:sym typeface="Space Grotesk"/>
            </a:endParaRPr>
          </a:p>
        </p:txBody>
      </p:sp>
      <p:sp>
        <p:nvSpPr>
          <p:cNvPr id="136" name="Google Shape;136;g3d0d3b60be7_0_11"/>
          <p:cNvSpPr txBox="1"/>
          <p:nvPr>
            <p:ph type="title"/>
          </p:nvPr>
        </p:nvSpPr>
        <p:spPr>
          <a:xfrm>
            <a:off x="305587" y="196908"/>
            <a:ext cx="5621700" cy="11535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4000"/>
              <a:buFont typeface="Corbel"/>
              <a:buNone/>
            </a:pPr>
            <a:r>
              <a:rPr i="1" lang="el-GR" sz="3200">
                <a:latin typeface="Corbel"/>
                <a:ea typeface="Corbel"/>
                <a:cs typeface="Corbel"/>
                <a:sym typeface="Corbel"/>
              </a:rPr>
              <a:t>«Γιατί να παίζουμε παιχνίδια, όταν έχουμε τόσο σοβαρή δουλειά;»</a:t>
            </a:r>
            <a:endParaRPr sz="3900"/>
          </a:p>
        </p:txBody>
      </p:sp>
      <p:sp>
        <p:nvSpPr>
          <p:cNvPr id="137" name="Google Shape;137;g3d0d3b60be7_0_11"/>
          <p:cNvSpPr/>
          <p:nvPr/>
        </p:nvSpPr>
        <p:spPr>
          <a:xfrm>
            <a:off x="2961327" y="3031853"/>
            <a:ext cx="3987900" cy="1672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dk1"/>
              </a:solidFill>
              <a:latin typeface="Space Grotesk Medium"/>
              <a:ea typeface="Space Grotesk Medium"/>
              <a:cs typeface="Space Grotesk Medium"/>
              <a:sym typeface="Space Grotesk Medium"/>
            </a:endParaRPr>
          </a:p>
        </p:txBody>
      </p:sp>
      <p:sp>
        <p:nvSpPr>
          <p:cNvPr id="138" name="Google Shape;138;g3d0d3b60be7_0_11"/>
          <p:cNvSpPr txBox="1"/>
          <p:nvPr>
            <p:ph idx="4294967295" type="subTitle"/>
          </p:nvPr>
        </p:nvSpPr>
        <p:spPr>
          <a:xfrm>
            <a:off x="4209927" y="3334153"/>
            <a:ext cx="2548800" cy="1238100"/>
          </a:xfrm>
          <a:prstGeom prst="rect">
            <a:avLst/>
          </a:prstGeom>
        </p:spPr>
        <p:txBody>
          <a:bodyPr anchorCtr="0" anchor="t" bIns="121900" lIns="121900" spcFirstLastPara="1" rIns="121900" wrap="square" tIns="121900">
            <a:noAutofit/>
          </a:bodyPr>
          <a:lstStyle/>
          <a:p>
            <a:pPr indent="0" lvl="0" marL="0" rtl="0" algn="l">
              <a:lnSpc>
                <a:spcPct val="100000"/>
              </a:lnSpc>
              <a:spcBef>
                <a:spcPts val="1600"/>
              </a:spcBef>
              <a:spcAft>
                <a:spcPts val="1600"/>
              </a:spcAft>
              <a:buClr>
                <a:schemeClr val="dk1"/>
              </a:buClr>
              <a:buSzPts val="2400"/>
              <a:buFont typeface="Space Grotesk"/>
              <a:buNone/>
            </a:pPr>
            <a:r>
              <a:t/>
            </a:r>
            <a:endParaRPr sz="1300"/>
          </a:p>
        </p:txBody>
      </p:sp>
      <p:pic>
        <p:nvPicPr>
          <p:cNvPr descr="🤓" id="139" name="Google Shape;139;g3d0d3b60be7_0_11"/>
          <p:cNvPicPr preferRelativeResize="0"/>
          <p:nvPr/>
        </p:nvPicPr>
        <p:blipFill>
          <a:blip r:embed="rId3">
            <a:alphaModFix/>
          </a:blip>
          <a:stretch>
            <a:fillRect/>
          </a:stretch>
        </p:blipFill>
        <p:spPr>
          <a:xfrm>
            <a:off x="7072825" y="830599"/>
            <a:ext cx="519888" cy="519800"/>
          </a:xfrm>
          <a:prstGeom prst="rect">
            <a:avLst/>
          </a:prstGeom>
          <a:noFill/>
          <a:ln>
            <a:noFill/>
          </a:ln>
        </p:spPr>
      </p:pic>
      <p:pic>
        <p:nvPicPr>
          <p:cNvPr descr="🤔" id="140" name="Google Shape;140;g3d0d3b60be7_0_11"/>
          <p:cNvPicPr preferRelativeResize="0"/>
          <p:nvPr/>
        </p:nvPicPr>
        <p:blipFill>
          <a:blip r:embed="rId4">
            <a:alphaModFix/>
          </a:blip>
          <a:stretch>
            <a:fillRect/>
          </a:stretch>
        </p:blipFill>
        <p:spPr>
          <a:xfrm>
            <a:off x="3316825" y="3697100"/>
            <a:ext cx="519900" cy="519900"/>
          </a:xfrm>
          <a:prstGeom prst="rect">
            <a:avLst/>
          </a:prstGeom>
          <a:noFill/>
          <a:ln>
            <a:noFill/>
          </a:ln>
        </p:spPr>
      </p:pic>
      <p:pic>
        <p:nvPicPr>
          <p:cNvPr descr="🤗" id="141" name="Google Shape;141;g3d0d3b60be7_0_11"/>
          <p:cNvPicPr preferRelativeResize="0"/>
          <p:nvPr/>
        </p:nvPicPr>
        <p:blipFill>
          <a:blip r:embed="rId5">
            <a:alphaModFix/>
          </a:blip>
          <a:stretch>
            <a:fillRect/>
          </a:stretch>
        </p:blipFill>
        <p:spPr>
          <a:xfrm>
            <a:off x="8562375" y="2581402"/>
            <a:ext cx="591475" cy="591475"/>
          </a:xfrm>
          <a:prstGeom prst="rect">
            <a:avLst/>
          </a:prstGeom>
          <a:noFill/>
          <a:ln>
            <a:noFill/>
          </a:ln>
        </p:spPr>
      </p:pic>
      <p:pic>
        <p:nvPicPr>
          <p:cNvPr descr="😉" id="142" name="Google Shape;142;g3d0d3b60be7_0_11"/>
          <p:cNvPicPr preferRelativeResize="0"/>
          <p:nvPr/>
        </p:nvPicPr>
        <p:blipFill>
          <a:blip r:embed="rId6">
            <a:alphaModFix/>
          </a:blip>
          <a:stretch>
            <a:fillRect/>
          </a:stretch>
        </p:blipFill>
        <p:spPr>
          <a:xfrm>
            <a:off x="7233900" y="3912450"/>
            <a:ext cx="591475" cy="591390"/>
          </a:xfrm>
          <a:prstGeom prst="rect">
            <a:avLst/>
          </a:prstGeom>
          <a:noFill/>
          <a:ln>
            <a:noFill/>
          </a:ln>
        </p:spPr>
      </p:pic>
      <p:pic>
        <p:nvPicPr>
          <p:cNvPr descr="🙃" id="143" name="Google Shape;143;g3d0d3b60be7_0_11"/>
          <p:cNvPicPr preferRelativeResize="0"/>
          <p:nvPr/>
        </p:nvPicPr>
        <p:blipFill>
          <a:blip r:embed="rId7">
            <a:alphaModFix/>
          </a:blip>
          <a:stretch>
            <a:fillRect/>
          </a:stretch>
        </p:blipFill>
        <p:spPr>
          <a:xfrm>
            <a:off x="553775" y="5112838"/>
            <a:ext cx="591475" cy="591475"/>
          </a:xfrm>
          <a:prstGeom prst="rect">
            <a:avLst/>
          </a:prstGeom>
          <a:noFill/>
          <a:ln>
            <a:noFill/>
          </a:ln>
        </p:spPr>
      </p:pic>
      <p:pic>
        <p:nvPicPr>
          <p:cNvPr descr="🫣" id="144" name="Google Shape;144;g3d0d3b60be7_0_11"/>
          <p:cNvPicPr preferRelativeResize="0"/>
          <p:nvPr/>
        </p:nvPicPr>
        <p:blipFill>
          <a:blip r:embed="rId8">
            <a:alphaModFix/>
          </a:blip>
          <a:stretch>
            <a:fillRect/>
          </a:stretch>
        </p:blipFill>
        <p:spPr>
          <a:xfrm>
            <a:off x="4446673" y="5516575"/>
            <a:ext cx="519900" cy="519922"/>
          </a:xfrm>
          <a:prstGeom prst="rect">
            <a:avLst/>
          </a:prstGeom>
          <a:noFill/>
          <a:ln>
            <a:noFill/>
          </a:ln>
        </p:spPr>
      </p:pic>
      <p:pic>
        <p:nvPicPr>
          <p:cNvPr descr="🧐" id="145" name="Google Shape;145;g3d0d3b60be7_0_11"/>
          <p:cNvPicPr preferRelativeResize="0"/>
          <p:nvPr/>
        </p:nvPicPr>
        <p:blipFill>
          <a:blip r:embed="rId9">
            <a:alphaModFix/>
          </a:blip>
          <a:stretch>
            <a:fillRect/>
          </a:stretch>
        </p:blipFill>
        <p:spPr>
          <a:xfrm>
            <a:off x="8652500" y="5736825"/>
            <a:ext cx="591475" cy="591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8"/>
          <p:cNvSpPr txBox="1"/>
          <p:nvPr>
            <p:ph type="title"/>
          </p:nvPr>
        </p:nvSpPr>
        <p:spPr>
          <a:xfrm>
            <a:off x="415600" y="593367"/>
            <a:ext cx="11360700" cy="817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Corbel"/>
              <a:buNone/>
            </a:pPr>
            <a:r>
              <a:rPr lang="el-GR" sz="3100"/>
              <a:t>«Γιατί να παίζουμε παιχνίδια, όταν έχουμε τόσο σοβαρή δουλειά;»</a:t>
            </a:r>
            <a:endParaRPr sz="3100"/>
          </a:p>
        </p:txBody>
      </p:sp>
      <p:sp>
        <p:nvSpPr>
          <p:cNvPr id="151" name="Google Shape;151;p18"/>
          <p:cNvSpPr txBox="1"/>
          <p:nvPr>
            <p:ph idx="1" type="body"/>
          </p:nvPr>
        </p:nvSpPr>
        <p:spPr>
          <a:xfrm>
            <a:off x="250600" y="1310800"/>
            <a:ext cx="1909200" cy="2181000"/>
          </a:xfrm>
          <a:prstGeom prst="rect">
            <a:avLst/>
          </a:prstGeom>
          <a:noFill/>
          <a:ln>
            <a:noFill/>
          </a:ln>
        </p:spPr>
        <p:txBody>
          <a:bodyPr anchorCtr="0" anchor="ctr" bIns="45700" lIns="91425" spcFirstLastPara="1" rIns="91425" wrap="square" tIns="45700">
            <a:normAutofit/>
          </a:bodyPr>
          <a:lstStyle/>
          <a:p>
            <a:pPr indent="-241300" lvl="0" marL="285750" rtl="0" algn="ctr">
              <a:lnSpc>
                <a:spcPct val="100000"/>
              </a:lnSpc>
              <a:spcBef>
                <a:spcPts val="0"/>
              </a:spcBef>
              <a:spcAft>
                <a:spcPts val="0"/>
              </a:spcAft>
              <a:buSzPts val="2780"/>
              <a:buFont typeface="Noto Sans Symbols"/>
              <a:buChar char="★"/>
            </a:pPr>
            <a:r>
              <a:rPr lang="el-GR" sz="1800"/>
              <a:t>Ανάπτυξη του ομαδικού πνεύματος</a:t>
            </a:r>
            <a:r>
              <a:rPr lang="el-GR" sz="1200"/>
              <a:t> </a:t>
            </a:r>
            <a:endParaRPr sz="1200"/>
          </a:p>
          <a:p>
            <a:pPr indent="0" lvl="0" marL="0" rtl="0" algn="l">
              <a:lnSpc>
                <a:spcPct val="100000"/>
              </a:lnSpc>
              <a:spcBef>
                <a:spcPts val="1080"/>
              </a:spcBef>
              <a:spcAft>
                <a:spcPts val="0"/>
              </a:spcAft>
              <a:buSzPts val="3480"/>
              <a:buNone/>
            </a:pPr>
            <a:r>
              <a:t/>
            </a:r>
            <a:endParaRPr/>
          </a:p>
        </p:txBody>
      </p:sp>
      <p:sp>
        <p:nvSpPr>
          <p:cNvPr id="152" name="Google Shape;152;p18"/>
          <p:cNvSpPr txBox="1"/>
          <p:nvPr>
            <p:ph idx="2" type="body"/>
          </p:nvPr>
        </p:nvSpPr>
        <p:spPr>
          <a:xfrm>
            <a:off x="5127775" y="1562225"/>
            <a:ext cx="6648600" cy="5012700"/>
          </a:xfrm>
          <a:prstGeom prst="rect">
            <a:avLst/>
          </a:prstGeom>
        </p:spPr>
        <p:txBody>
          <a:bodyPr anchorCtr="0" anchor="t" bIns="121900" lIns="121900" spcFirstLastPara="1" rIns="121900" wrap="square" tIns="121900">
            <a:normAutofit fontScale="77500" lnSpcReduction="20000"/>
          </a:bodyPr>
          <a:lstStyle/>
          <a:p>
            <a:pPr indent="-236029" lvl="0" marL="285750" rtl="0" algn="l">
              <a:lnSpc>
                <a:spcPct val="100000"/>
              </a:lnSpc>
              <a:spcBef>
                <a:spcPts val="0"/>
              </a:spcBef>
              <a:spcAft>
                <a:spcPts val="0"/>
              </a:spcAft>
              <a:buSzPct val="145000"/>
              <a:buFont typeface="Noto Sans Symbols"/>
              <a:buAutoNum type="arabicPeriod"/>
            </a:pPr>
            <a:r>
              <a:rPr lang="el-GR" sz="2400"/>
              <a:t>Το </a:t>
            </a:r>
            <a:r>
              <a:rPr b="1" lang="el-GR" sz="2400"/>
              <a:t>παιχνίδι</a:t>
            </a:r>
            <a:r>
              <a:rPr lang="el-GR" sz="2400"/>
              <a:t> είναι </a:t>
            </a:r>
            <a:r>
              <a:rPr lang="el-GR" sz="2400" u="sng"/>
              <a:t>μια ενεργητική μορφή μάθησης</a:t>
            </a:r>
            <a:r>
              <a:rPr lang="el-GR" sz="2400"/>
              <a:t> που ενώνει σώμα και πνεύμα</a:t>
            </a:r>
            <a:endParaRPr sz="2400"/>
          </a:p>
          <a:p>
            <a:pPr indent="-236029" lvl="0" marL="285750" rtl="0" algn="l">
              <a:lnSpc>
                <a:spcPct val="100000"/>
              </a:lnSpc>
              <a:spcBef>
                <a:spcPts val="1080"/>
              </a:spcBef>
              <a:spcAft>
                <a:spcPts val="0"/>
              </a:spcAft>
              <a:buSzPct val="145000"/>
              <a:buFont typeface="Noto Sans Symbols"/>
              <a:buAutoNum type="arabicPeriod"/>
            </a:pPr>
            <a:r>
              <a:rPr b="1" lang="el-GR" sz="2400"/>
              <a:t>Περιορίζει την ένταση</a:t>
            </a:r>
            <a:r>
              <a:rPr lang="el-GR" sz="2400"/>
              <a:t> που νιώθουμε όταν </a:t>
            </a:r>
            <a:r>
              <a:rPr lang="el-GR" sz="2400" u="sng"/>
              <a:t>πρέπει να μάθουμε κάτι</a:t>
            </a:r>
            <a:endParaRPr sz="2400" u="sng"/>
          </a:p>
          <a:p>
            <a:pPr indent="-236029" lvl="0" marL="285750" rtl="0" algn="l">
              <a:lnSpc>
                <a:spcPct val="100000"/>
              </a:lnSpc>
              <a:spcBef>
                <a:spcPts val="1080"/>
              </a:spcBef>
              <a:spcAft>
                <a:spcPts val="0"/>
              </a:spcAft>
              <a:buSzPct val="145000"/>
              <a:buFont typeface="Noto Sans Symbols"/>
              <a:buAutoNum type="arabicPeriod"/>
            </a:pPr>
            <a:r>
              <a:rPr lang="el-GR" sz="2400"/>
              <a:t>Μας βοηθάει </a:t>
            </a:r>
            <a:r>
              <a:rPr b="1" lang="el-GR" sz="2400"/>
              <a:t>να επεξεργαστούμε και να εκφράσουμε</a:t>
            </a:r>
            <a:r>
              <a:rPr lang="el-GR" sz="2400"/>
              <a:t> </a:t>
            </a:r>
            <a:r>
              <a:rPr lang="el-GR" sz="2400" u="sng"/>
              <a:t>συναισθήματα και απόψεις</a:t>
            </a:r>
            <a:endParaRPr sz="2400" u="sng"/>
          </a:p>
          <a:p>
            <a:pPr indent="-236029" lvl="0" marL="285750" rtl="0" algn="l">
              <a:lnSpc>
                <a:spcPct val="100000"/>
              </a:lnSpc>
              <a:spcBef>
                <a:spcPts val="1080"/>
              </a:spcBef>
              <a:spcAft>
                <a:spcPts val="0"/>
              </a:spcAft>
              <a:buSzPct val="145000"/>
              <a:buFont typeface="Noto Sans Symbols"/>
              <a:buAutoNum type="arabicPeriod"/>
            </a:pPr>
            <a:r>
              <a:rPr b="1" lang="el-GR" sz="2400"/>
              <a:t>Αναπτύσσουμε την ικανότητα</a:t>
            </a:r>
            <a:r>
              <a:rPr lang="el-GR" sz="2400"/>
              <a:t> να “μπαίνουμε στα παπούτσια του άλλου”</a:t>
            </a:r>
            <a:endParaRPr sz="2400"/>
          </a:p>
          <a:p>
            <a:pPr indent="-236029" lvl="0" marL="285750" rtl="0" algn="l">
              <a:lnSpc>
                <a:spcPct val="100000"/>
              </a:lnSpc>
              <a:spcBef>
                <a:spcPts val="1080"/>
              </a:spcBef>
              <a:spcAft>
                <a:spcPts val="0"/>
              </a:spcAft>
              <a:buSzPct val="145000"/>
              <a:buFont typeface="Noto Sans Symbols"/>
              <a:buAutoNum type="arabicPeriod"/>
            </a:pPr>
            <a:r>
              <a:rPr b="1" lang="el-GR" sz="2400"/>
              <a:t>Μαθαίνουμε</a:t>
            </a:r>
            <a:r>
              <a:rPr lang="el-GR" sz="2400"/>
              <a:t> να </a:t>
            </a:r>
            <a:r>
              <a:rPr lang="el-GR" sz="2400" u="sng"/>
              <a:t>συνεργαζόμαστε</a:t>
            </a:r>
            <a:r>
              <a:rPr lang="el-GR" sz="2400"/>
              <a:t> αποτελεσματικά</a:t>
            </a:r>
            <a:endParaRPr sz="2400"/>
          </a:p>
          <a:p>
            <a:pPr indent="-236029" lvl="0" marL="285750" rtl="0" algn="l">
              <a:lnSpc>
                <a:spcPct val="100000"/>
              </a:lnSpc>
              <a:spcBef>
                <a:spcPts val="1080"/>
              </a:spcBef>
              <a:spcAft>
                <a:spcPts val="0"/>
              </a:spcAft>
              <a:buSzPct val="145000"/>
              <a:buFont typeface="Noto Sans Symbols"/>
              <a:buAutoNum type="arabicPeriod"/>
            </a:pPr>
            <a:r>
              <a:rPr b="1" lang="el-GR" sz="2400"/>
              <a:t>Εξοικειωνόμαστε </a:t>
            </a:r>
            <a:r>
              <a:rPr lang="el-GR" sz="2400"/>
              <a:t>με την ιδεα του </a:t>
            </a:r>
            <a:r>
              <a:rPr lang="el-GR" sz="2400" u="sng"/>
              <a:t>να μοιραζόμαστε και να εμπιστευόμαστε </a:t>
            </a:r>
            <a:r>
              <a:rPr lang="el-GR" sz="2400"/>
              <a:t>τον άλλο</a:t>
            </a:r>
            <a:endParaRPr sz="2400"/>
          </a:p>
          <a:p>
            <a:pPr indent="-236029" lvl="0" marL="285750" rtl="0" algn="l">
              <a:lnSpc>
                <a:spcPct val="100000"/>
              </a:lnSpc>
              <a:spcBef>
                <a:spcPts val="1080"/>
              </a:spcBef>
              <a:spcAft>
                <a:spcPts val="0"/>
              </a:spcAft>
              <a:buSzPct val="145000"/>
              <a:buFont typeface="Noto Sans Symbols"/>
              <a:buAutoNum type="arabicPeriod"/>
            </a:pPr>
            <a:r>
              <a:rPr b="1" lang="el-GR" sz="2400"/>
              <a:t>Συνεργαζόμαστε </a:t>
            </a:r>
            <a:r>
              <a:rPr lang="el-GR" sz="2400"/>
              <a:t>για να λύνουμε πιο εύκολα τα προβλήματα μας</a:t>
            </a:r>
            <a:endParaRPr sz="2400"/>
          </a:p>
          <a:p>
            <a:pPr indent="0" lvl="0" marL="0" rtl="0" algn="l">
              <a:spcBef>
                <a:spcPts val="0"/>
              </a:spcBef>
              <a:spcAft>
                <a:spcPts val="1600"/>
              </a:spcAft>
              <a:buNone/>
            </a:pPr>
            <a:r>
              <a:t/>
            </a:r>
            <a:endParaRPr/>
          </a:p>
        </p:txBody>
      </p:sp>
      <p:sp>
        <p:nvSpPr>
          <p:cNvPr id="153" name="Google Shape;153;p18"/>
          <p:cNvSpPr txBox="1"/>
          <p:nvPr>
            <p:ph idx="1" type="body"/>
          </p:nvPr>
        </p:nvSpPr>
        <p:spPr>
          <a:xfrm>
            <a:off x="250600" y="3843325"/>
            <a:ext cx="2150700" cy="2259600"/>
          </a:xfrm>
          <a:prstGeom prst="rect">
            <a:avLst/>
          </a:prstGeom>
          <a:noFill/>
          <a:ln>
            <a:noFill/>
          </a:ln>
        </p:spPr>
        <p:txBody>
          <a:bodyPr anchorCtr="0" anchor="ctr" bIns="45700" lIns="91425" spcFirstLastPara="1" rIns="91425" wrap="square" tIns="45700">
            <a:normAutofit/>
          </a:bodyPr>
          <a:lstStyle/>
          <a:p>
            <a:pPr indent="0" lvl="0" marL="609600" rtl="0" algn="l">
              <a:lnSpc>
                <a:spcPct val="100000"/>
              </a:lnSpc>
              <a:spcBef>
                <a:spcPts val="1080"/>
              </a:spcBef>
              <a:spcAft>
                <a:spcPts val="0"/>
              </a:spcAft>
              <a:buNone/>
            </a:pPr>
            <a:r>
              <a:t/>
            </a:r>
            <a:endParaRPr/>
          </a:p>
          <a:p>
            <a:pPr indent="-285750" lvl="0" marL="285750" rtl="0" algn="l">
              <a:lnSpc>
                <a:spcPct val="100000"/>
              </a:lnSpc>
              <a:spcBef>
                <a:spcPts val="1080"/>
              </a:spcBef>
              <a:spcAft>
                <a:spcPts val="0"/>
              </a:spcAft>
              <a:buSzPts val="3480"/>
              <a:buFont typeface="Noto Sans Symbols"/>
              <a:buChar char="★"/>
            </a:pPr>
            <a:r>
              <a:rPr lang="el-GR"/>
              <a:t>Κατανόηση των άλλων</a:t>
            </a:r>
            <a:endParaRPr/>
          </a:p>
          <a:p>
            <a:pPr indent="0" lvl="0" marL="609600" rtl="0" algn="l">
              <a:lnSpc>
                <a:spcPct val="100000"/>
              </a:lnSpc>
              <a:spcBef>
                <a:spcPts val="1080"/>
              </a:spcBef>
              <a:spcAft>
                <a:spcPts val="0"/>
              </a:spcAft>
              <a:buNone/>
            </a:pPr>
            <a:r>
              <a:t/>
            </a:r>
            <a:endParaRPr/>
          </a:p>
          <a:p>
            <a:pPr indent="0" lvl="0" marL="0" rtl="0" algn="l">
              <a:lnSpc>
                <a:spcPct val="100000"/>
              </a:lnSpc>
              <a:spcBef>
                <a:spcPts val="1080"/>
              </a:spcBef>
              <a:spcAft>
                <a:spcPts val="0"/>
              </a:spcAft>
              <a:buSzPts val="3480"/>
              <a:buNone/>
            </a:pPr>
            <a:r>
              <a:t/>
            </a:r>
            <a:endParaRPr/>
          </a:p>
        </p:txBody>
      </p:sp>
      <p:sp>
        <p:nvSpPr>
          <p:cNvPr id="154" name="Google Shape;154;p18"/>
          <p:cNvSpPr txBox="1"/>
          <p:nvPr>
            <p:ph idx="1" type="body"/>
          </p:nvPr>
        </p:nvSpPr>
        <p:spPr>
          <a:xfrm>
            <a:off x="2324800" y="1562226"/>
            <a:ext cx="2436000" cy="2459700"/>
          </a:xfrm>
          <a:prstGeom prst="rect">
            <a:avLst/>
          </a:prstGeom>
          <a:noFill/>
          <a:ln>
            <a:noFill/>
          </a:ln>
        </p:spPr>
        <p:txBody>
          <a:bodyPr anchorCtr="0" anchor="ctr" bIns="45700" lIns="91425" spcFirstLastPara="1" rIns="91425" wrap="square" tIns="45700">
            <a:normAutofit lnSpcReduction="10000"/>
          </a:bodyPr>
          <a:lstStyle/>
          <a:p>
            <a:pPr indent="0" lvl="0" marL="609600" rtl="0" algn="l">
              <a:lnSpc>
                <a:spcPct val="100000"/>
              </a:lnSpc>
              <a:spcBef>
                <a:spcPts val="0"/>
              </a:spcBef>
              <a:spcAft>
                <a:spcPts val="0"/>
              </a:spcAft>
              <a:buNone/>
            </a:pPr>
            <a:r>
              <a:t/>
            </a:r>
            <a:endParaRPr/>
          </a:p>
          <a:p>
            <a:pPr indent="-285750" lvl="0" marL="285750" rtl="0" algn="l">
              <a:lnSpc>
                <a:spcPct val="100000"/>
              </a:lnSpc>
              <a:spcBef>
                <a:spcPts val="1080"/>
              </a:spcBef>
              <a:spcAft>
                <a:spcPts val="0"/>
              </a:spcAft>
              <a:buSzPts val="3480"/>
              <a:buFont typeface="Noto Sans Symbols"/>
              <a:buChar char="★"/>
            </a:pPr>
            <a:r>
              <a:rPr lang="el-GR"/>
              <a:t>Βελτίωση της επικοινωνίας</a:t>
            </a:r>
            <a:endParaRPr/>
          </a:p>
          <a:p>
            <a:pPr indent="0" lvl="0" marL="609600" rtl="0" algn="l">
              <a:lnSpc>
                <a:spcPct val="100000"/>
              </a:lnSpc>
              <a:spcBef>
                <a:spcPts val="1080"/>
              </a:spcBef>
              <a:spcAft>
                <a:spcPts val="0"/>
              </a:spcAft>
              <a:buNone/>
            </a:pPr>
            <a:r>
              <a:t/>
            </a:r>
            <a:endParaRPr/>
          </a:p>
          <a:p>
            <a:pPr indent="0" lvl="0" marL="609600" rtl="0" algn="l">
              <a:lnSpc>
                <a:spcPct val="100000"/>
              </a:lnSpc>
              <a:spcBef>
                <a:spcPts val="1080"/>
              </a:spcBef>
              <a:spcAft>
                <a:spcPts val="0"/>
              </a:spcAft>
              <a:buNone/>
            </a:pPr>
            <a:r>
              <a:t/>
            </a:r>
            <a:endParaRPr/>
          </a:p>
          <a:p>
            <a:pPr indent="0" lvl="0" marL="0" rtl="0" algn="l">
              <a:lnSpc>
                <a:spcPct val="100000"/>
              </a:lnSpc>
              <a:spcBef>
                <a:spcPts val="1080"/>
              </a:spcBef>
              <a:spcAft>
                <a:spcPts val="0"/>
              </a:spcAft>
              <a:buSzPts val="3480"/>
              <a:buNone/>
            </a:pPr>
            <a:r>
              <a:t/>
            </a:r>
            <a:endParaRPr/>
          </a:p>
        </p:txBody>
      </p:sp>
      <p:sp>
        <p:nvSpPr>
          <p:cNvPr id="155" name="Google Shape;155;p18"/>
          <p:cNvSpPr txBox="1"/>
          <p:nvPr>
            <p:ph idx="1" type="body"/>
          </p:nvPr>
        </p:nvSpPr>
        <p:spPr>
          <a:xfrm>
            <a:off x="2571475" y="3963775"/>
            <a:ext cx="2556300" cy="237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080"/>
              </a:spcBef>
              <a:spcAft>
                <a:spcPts val="0"/>
              </a:spcAft>
              <a:buNone/>
            </a:pPr>
            <a:r>
              <a:t/>
            </a:r>
            <a:endParaRPr/>
          </a:p>
          <a:p>
            <a:pPr indent="-285750" lvl="0" marL="285750" rtl="0" algn="l">
              <a:lnSpc>
                <a:spcPct val="100000"/>
              </a:lnSpc>
              <a:spcBef>
                <a:spcPts val="1080"/>
              </a:spcBef>
              <a:spcAft>
                <a:spcPts val="0"/>
              </a:spcAft>
              <a:buSzPts val="3480"/>
              <a:buFont typeface="Noto Sans Symbols"/>
              <a:buChar char="★"/>
            </a:pPr>
            <a:r>
              <a:rPr lang="el-GR"/>
              <a:t>Ανάπτυξη κλίματος εμπιστοσύνης</a:t>
            </a:r>
            <a:endParaRPr/>
          </a:p>
          <a:p>
            <a:pPr indent="0" lvl="0" marL="0" rtl="0" algn="l">
              <a:lnSpc>
                <a:spcPct val="100000"/>
              </a:lnSpc>
              <a:spcBef>
                <a:spcPts val="1080"/>
              </a:spcBef>
              <a:spcAft>
                <a:spcPts val="0"/>
              </a:spcAft>
              <a:buSzPts val="348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5"/>
          <p:cNvSpPr txBox="1"/>
          <p:nvPr>
            <p:ph type="title"/>
          </p:nvPr>
        </p:nvSpPr>
        <p:spPr>
          <a:xfrm>
            <a:off x="1423350" y="558018"/>
            <a:ext cx="10018713" cy="115824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lang="el-GR"/>
              <a:t>Μάθηση και Παιχνίδι</a:t>
            </a:r>
            <a:endParaRPr/>
          </a:p>
        </p:txBody>
      </p:sp>
      <p:sp>
        <p:nvSpPr>
          <p:cNvPr id="161" name="Google Shape;161;p15"/>
          <p:cNvSpPr txBox="1"/>
          <p:nvPr>
            <p:ph idx="1" type="body"/>
          </p:nvPr>
        </p:nvSpPr>
        <p:spPr>
          <a:xfrm>
            <a:off x="1423350" y="2011680"/>
            <a:ext cx="10326690" cy="3678702"/>
          </a:xfrm>
          <a:prstGeom prst="rect">
            <a:avLst/>
          </a:prstGeom>
          <a:noFill/>
          <a:ln>
            <a:noFill/>
          </a:ln>
        </p:spPr>
        <p:txBody>
          <a:bodyPr anchorCtr="0" anchor="ctr" bIns="45700" lIns="91425" spcFirstLastPara="1" rIns="91425" wrap="square" tIns="45700">
            <a:normAutofit/>
          </a:bodyPr>
          <a:lstStyle/>
          <a:p>
            <a:pPr indent="-285750" lvl="0" marL="285750" rtl="0" algn="ctr">
              <a:lnSpc>
                <a:spcPct val="100000"/>
              </a:lnSpc>
              <a:spcBef>
                <a:spcPts val="0"/>
              </a:spcBef>
              <a:spcAft>
                <a:spcPts val="0"/>
              </a:spcAft>
              <a:buSzPts val="3480"/>
              <a:buChar char="•"/>
            </a:pPr>
            <a:r>
              <a:rPr lang="el-GR"/>
              <a:t>Στην εκπαίδευση </a:t>
            </a:r>
            <a:r>
              <a:rPr lang="el-GR" u="sng"/>
              <a:t>τα παιχνίδια:</a:t>
            </a:r>
            <a:endParaRPr/>
          </a:p>
          <a:p>
            <a:pPr indent="-64770" lvl="0" marL="285750" rtl="0" algn="ctr">
              <a:lnSpc>
                <a:spcPct val="100000"/>
              </a:lnSpc>
              <a:spcBef>
                <a:spcPts val="1080"/>
              </a:spcBef>
              <a:spcAft>
                <a:spcPts val="0"/>
              </a:spcAft>
              <a:buSzPts val="3480"/>
              <a:buNone/>
            </a:pPr>
            <a:r>
              <a:t/>
            </a:r>
            <a:endParaRPr u="sng"/>
          </a:p>
          <a:p>
            <a:pPr indent="-285750" lvl="0" marL="285750" rtl="0" algn="l">
              <a:lnSpc>
                <a:spcPct val="100000"/>
              </a:lnSpc>
              <a:spcBef>
                <a:spcPts val="1080"/>
              </a:spcBef>
              <a:spcAft>
                <a:spcPts val="0"/>
              </a:spcAft>
              <a:buSzPts val="3480"/>
              <a:buFont typeface="Noto Sans Symbols"/>
              <a:buChar char="✔"/>
            </a:pPr>
            <a:r>
              <a:rPr lang="el-GR" u="sng"/>
              <a:t>1.  στρέφουν την προσοχή της ομάδας  </a:t>
            </a:r>
            <a:r>
              <a:rPr lang="el-GR"/>
              <a:t>από την νίκη</a:t>
            </a:r>
            <a:r>
              <a:rPr lang="el-GR">
                <a:highlight>
                  <a:srgbClr val="FF9900"/>
                </a:highlight>
              </a:rPr>
              <a:t> [ΤΙ] </a:t>
            </a:r>
            <a:r>
              <a:rPr lang="el-GR"/>
              <a:t> </a:t>
            </a:r>
            <a:r>
              <a:rPr i="1" lang="el-GR"/>
              <a:t>ΣΤΗΝ ΔΙΑΔΙΚΑΣΙΑ ΓΙΑ ΤΗΝ ΕΠΙΤΕΥΞΗ ΤΗΣ </a:t>
            </a:r>
            <a:r>
              <a:rPr i="1" lang="el-GR">
                <a:highlight>
                  <a:srgbClr val="00FF00"/>
                </a:highlight>
              </a:rPr>
              <a:t>[ΠΩΣ]</a:t>
            </a:r>
            <a:endParaRPr>
              <a:highlight>
                <a:srgbClr val="00FF00"/>
              </a:highlight>
            </a:endParaRPr>
          </a:p>
          <a:p>
            <a:pPr indent="-285750" lvl="0" marL="285750" rtl="0" algn="l">
              <a:lnSpc>
                <a:spcPct val="100000"/>
              </a:lnSpc>
              <a:spcBef>
                <a:spcPts val="1080"/>
              </a:spcBef>
              <a:spcAft>
                <a:spcPts val="0"/>
              </a:spcAft>
              <a:buSzPts val="3480"/>
              <a:buFont typeface="Noto Sans Symbols"/>
              <a:buChar char="✔"/>
            </a:pPr>
            <a:r>
              <a:rPr i="1" lang="el-GR"/>
              <a:t>2. δίνουν έμφαση στην δουλειά και τους σκοπούς </a:t>
            </a:r>
            <a:r>
              <a:rPr i="1" lang="el-GR" u="sng"/>
              <a:t>της ομάδας</a:t>
            </a:r>
            <a:endParaRPr/>
          </a:p>
          <a:p>
            <a:pPr indent="-285750" lvl="0" marL="285750" rtl="0" algn="l">
              <a:lnSpc>
                <a:spcPct val="100000"/>
              </a:lnSpc>
              <a:spcBef>
                <a:spcPts val="1080"/>
              </a:spcBef>
              <a:spcAft>
                <a:spcPts val="0"/>
              </a:spcAft>
              <a:buSzPts val="3480"/>
              <a:buFont typeface="Noto Sans Symbols"/>
              <a:buChar char="✔"/>
            </a:pPr>
            <a:r>
              <a:rPr i="1" lang="el-GR"/>
              <a:t>3. κάνουν την εκπαιδευτική </a:t>
            </a:r>
            <a:r>
              <a:rPr i="1" lang="el-GR" u="sng"/>
              <a:t>διαδικασία ευχάριστη και αποτελεσματική</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4"/>
          <p:cNvSpPr txBox="1"/>
          <p:nvPr>
            <p:ph type="title"/>
          </p:nvPr>
        </p:nvSpPr>
        <p:spPr>
          <a:xfrm>
            <a:off x="2000100" y="220226"/>
            <a:ext cx="10018800" cy="1158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lang="el-GR"/>
              <a:t>Μάθηση και Παιχνίδι</a:t>
            </a:r>
            <a:endParaRPr/>
          </a:p>
        </p:txBody>
      </p:sp>
      <p:sp>
        <p:nvSpPr>
          <p:cNvPr id="167" name="Google Shape;167;p14"/>
          <p:cNvSpPr txBox="1"/>
          <p:nvPr>
            <p:ph idx="1" type="body"/>
          </p:nvPr>
        </p:nvSpPr>
        <p:spPr>
          <a:xfrm>
            <a:off x="8158300" y="5494800"/>
            <a:ext cx="3345000" cy="687000"/>
          </a:xfrm>
          <a:prstGeom prst="rect">
            <a:avLst/>
          </a:prstGeom>
          <a:noFill/>
          <a:ln>
            <a:noFill/>
          </a:ln>
        </p:spPr>
        <p:txBody>
          <a:bodyPr anchorCtr="0" anchor="ctr" bIns="45700" lIns="91425" spcFirstLastPara="1" rIns="91425" wrap="square" tIns="45700">
            <a:normAutofit fontScale="25000" lnSpcReduction="20000"/>
          </a:bodyPr>
          <a:lstStyle/>
          <a:p>
            <a:pPr indent="0" lvl="0" marL="0" rtl="0" algn="ctr">
              <a:lnSpc>
                <a:spcPct val="100000"/>
              </a:lnSpc>
              <a:spcBef>
                <a:spcPts val="0"/>
              </a:spcBef>
              <a:spcAft>
                <a:spcPts val="0"/>
              </a:spcAft>
              <a:buNone/>
            </a:pPr>
            <a:r>
              <a:rPr i="1" lang="el-GR" sz="6219"/>
              <a:t>Bernstein B. </a:t>
            </a:r>
            <a:endParaRPr i="1" sz="6219"/>
          </a:p>
          <a:p>
            <a:pPr indent="0" lvl="0" marL="457200" rtl="0" algn="ctr">
              <a:lnSpc>
                <a:spcPct val="100000"/>
              </a:lnSpc>
              <a:spcBef>
                <a:spcPts val="0"/>
              </a:spcBef>
              <a:spcAft>
                <a:spcPts val="0"/>
              </a:spcAft>
              <a:buNone/>
            </a:pPr>
            <a:r>
              <a:rPr i="1" lang="el-GR" sz="6219"/>
              <a:t>(1924-2000) </a:t>
            </a:r>
            <a:endParaRPr i="1" sz="6219"/>
          </a:p>
          <a:p>
            <a:pPr indent="0" lvl="0" marL="457200" rtl="0" algn="ctr">
              <a:lnSpc>
                <a:spcPct val="100000"/>
              </a:lnSpc>
              <a:spcBef>
                <a:spcPts val="0"/>
              </a:spcBef>
              <a:spcAft>
                <a:spcPts val="0"/>
              </a:spcAft>
              <a:buNone/>
            </a:pPr>
            <a:r>
              <a:rPr i="1" lang="el-GR" sz="6219"/>
              <a:t>British sociologist</a:t>
            </a:r>
            <a:endParaRPr i="1" sz="6219"/>
          </a:p>
        </p:txBody>
      </p:sp>
      <p:sp>
        <p:nvSpPr>
          <p:cNvPr id="168" name="Google Shape;168;p14"/>
          <p:cNvSpPr/>
          <p:nvPr/>
        </p:nvSpPr>
        <p:spPr>
          <a:xfrm>
            <a:off x="471825" y="1378525"/>
            <a:ext cx="6449004" cy="4781700"/>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spcBef>
                <a:spcPts val="0"/>
              </a:spcBef>
              <a:spcAft>
                <a:spcPts val="0"/>
              </a:spcAft>
              <a:buNone/>
            </a:pPr>
            <a:r>
              <a:rPr lang="el-GR" sz="2000">
                <a:solidFill>
                  <a:schemeClr val="dk1"/>
                </a:solidFill>
                <a:latin typeface="Old Standard TT"/>
                <a:ea typeface="Old Standard TT"/>
                <a:cs typeface="Old Standard TT"/>
                <a:sym typeface="Old Standard TT"/>
              </a:rPr>
              <a:t>“Το </a:t>
            </a:r>
            <a:r>
              <a:rPr b="1" lang="el-GR" sz="2000">
                <a:solidFill>
                  <a:schemeClr val="dk1"/>
                </a:solidFill>
                <a:latin typeface="Old Standard TT"/>
                <a:ea typeface="Old Standard TT"/>
                <a:cs typeface="Old Standard TT"/>
                <a:sym typeface="Old Standard TT"/>
              </a:rPr>
              <a:t>παιχνίδι</a:t>
            </a:r>
            <a:r>
              <a:rPr lang="el-GR" sz="2000">
                <a:solidFill>
                  <a:schemeClr val="dk1"/>
                </a:solidFill>
                <a:latin typeface="Old Standard TT"/>
                <a:ea typeface="Old Standard TT"/>
                <a:cs typeface="Old Standard TT"/>
                <a:sym typeface="Old Standard TT"/>
              </a:rPr>
              <a:t> είναι το μέσο με το οποίο το παιδί εξωτερικεύει τον εαυτό του στον δάσκαλο.</a:t>
            </a:r>
            <a:endParaRPr sz="2000">
              <a:solidFill>
                <a:schemeClr val="dk1"/>
              </a:solidFill>
              <a:latin typeface="Old Standard TT"/>
              <a:ea typeface="Old Standard TT"/>
              <a:cs typeface="Old Standard TT"/>
              <a:sym typeface="Old Standard TT"/>
            </a:endParaRPr>
          </a:p>
          <a:p>
            <a:pPr indent="0" lvl="0" marL="457200" rtl="0" algn="ctr">
              <a:spcBef>
                <a:spcPts val="0"/>
              </a:spcBef>
              <a:spcAft>
                <a:spcPts val="0"/>
              </a:spcAft>
              <a:buNone/>
            </a:pPr>
            <a:r>
              <a:rPr lang="el-GR" sz="2000">
                <a:solidFill>
                  <a:schemeClr val="dk1"/>
                </a:solidFill>
                <a:latin typeface="Old Standard TT"/>
                <a:ea typeface="Old Standard TT"/>
                <a:cs typeface="Old Standard TT"/>
                <a:sym typeface="Old Standard TT"/>
              </a:rPr>
              <a:t> Όσο περισσότερο παίζει και όσο περισσότερες δραστηριότητες γίνονται με τον τρόπο αυτό, τόσο το παιδί γίνεται πιο προσιτό και αποκαλύπτεται στην οθόνη του δασκάλου.»</a:t>
            </a:r>
            <a:r>
              <a:rPr lang="el-GR" sz="3200">
                <a:solidFill>
                  <a:schemeClr val="dk1"/>
                </a:solidFill>
                <a:latin typeface="Old Standard TT"/>
                <a:ea typeface="Old Standard TT"/>
                <a:cs typeface="Old Standard TT"/>
                <a:sym typeface="Old Standard TT"/>
              </a:rPr>
              <a:t> </a:t>
            </a:r>
            <a:endParaRPr>
              <a:latin typeface="Old Standard TT"/>
              <a:ea typeface="Old Standard TT"/>
              <a:cs typeface="Old Standard TT"/>
              <a:sym typeface="Old Standard TT"/>
            </a:endParaRPr>
          </a:p>
        </p:txBody>
      </p:sp>
      <p:pic>
        <p:nvPicPr>
          <p:cNvPr id="169" name="Google Shape;169;p14"/>
          <p:cNvPicPr preferRelativeResize="0"/>
          <p:nvPr/>
        </p:nvPicPr>
        <p:blipFill>
          <a:blip r:embed="rId3">
            <a:alphaModFix/>
          </a:blip>
          <a:stretch>
            <a:fillRect/>
          </a:stretch>
        </p:blipFill>
        <p:spPr>
          <a:xfrm>
            <a:off x="9670425" y="2783613"/>
            <a:ext cx="1771650" cy="2581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grpSp>
        <p:nvGrpSpPr>
          <p:cNvPr id="174" name="Google Shape;174;p16"/>
          <p:cNvGrpSpPr/>
          <p:nvPr/>
        </p:nvGrpSpPr>
        <p:grpSpPr>
          <a:xfrm>
            <a:off x="2104973" y="32299"/>
            <a:ext cx="8847719" cy="6673827"/>
            <a:chOff x="620660" y="-66176"/>
            <a:chExt cx="8847719" cy="6673827"/>
          </a:xfrm>
        </p:grpSpPr>
        <p:sp>
          <p:nvSpPr>
            <p:cNvPr id="175" name="Google Shape;175;p16"/>
            <p:cNvSpPr/>
            <p:nvPr/>
          </p:nvSpPr>
          <p:spPr>
            <a:xfrm>
              <a:off x="1941699" y="782258"/>
              <a:ext cx="5033223" cy="5033223"/>
            </a:xfrm>
            <a:prstGeom prst="blockArc">
              <a:avLst>
                <a:gd fmla="val 10755738" name="adj1"/>
                <a:gd fmla="val 16813412" name="adj2"/>
                <a:gd fmla="val 4644" name="adj3"/>
              </a:avLst>
            </a:prstGeom>
            <a:solidFill>
              <a:srgbClr val="D9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6"/>
            <p:cNvSpPr/>
            <p:nvPr/>
          </p:nvSpPr>
          <p:spPr>
            <a:xfrm>
              <a:off x="1941464" y="860359"/>
              <a:ext cx="5033223" cy="5033223"/>
            </a:xfrm>
            <a:prstGeom prst="blockArc">
              <a:avLst>
                <a:gd fmla="val 4786253" name="adj1"/>
                <a:gd fmla="val 10864966" name="adj2"/>
                <a:gd fmla="val 4644" name="adj3"/>
              </a:avLst>
            </a:prstGeom>
            <a:solidFill>
              <a:srgbClr val="D9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6"/>
            <p:cNvSpPr/>
            <p:nvPr/>
          </p:nvSpPr>
          <p:spPr>
            <a:xfrm>
              <a:off x="2885163" y="874175"/>
              <a:ext cx="5033223" cy="5033223"/>
            </a:xfrm>
            <a:prstGeom prst="blockArc">
              <a:avLst>
                <a:gd fmla="val 21515718" name="adj1"/>
                <a:gd fmla="val 6114396" name="adj2"/>
                <a:gd fmla="val 4644" name="adj3"/>
              </a:avLst>
            </a:prstGeom>
            <a:solidFill>
              <a:srgbClr val="D9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6"/>
            <p:cNvSpPr/>
            <p:nvPr/>
          </p:nvSpPr>
          <p:spPr>
            <a:xfrm>
              <a:off x="2884844" y="768468"/>
              <a:ext cx="5033223" cy="5033223"/>
            </a:xfrm>
            <a:prstGeom prst="blockArc">
              <a:avLst>
                <a:gd fmla="val 15486060" name="adj1"/>
                <a:gd fmla="val 63561" name="adj2"/>
                <a:gd fmla="val 4644" name="adj3"/>
              </a:avLst>
            </a:prstGeom>
            <a:solidFill>
              <a:srgbClr val="D9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6"/>
            <p:cNvSpPr/>
            <p:nvPr/>
          </p:nvSpPr>
          <p:spPr>
            <a:xfrm>
              <a:off x="3735219" y="2178507"/>
              <a:ext cx="2318783" cy="2318783"/>
            </a:xfrm>
            <a:prstGeom prst="ellipse">
              <a:avLst/>
            </a:prstGeom>
            <a:solidFill>
              <a:srgbClr val="BC191B"/>
            </a:solidFill>
            <a:ln cap="rnd"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6"/>
            <p:cNvSpPr txBox="1"/>
            <p:nvPr/>
          </p:nvSpPr>
          <p:spPr>
            <a:xfrm>
              <a:off x="4074797" y="2518085"/>
              <a:ext cx="1639627" cy="1639627"/>
            </a:xfrm>
            <a:prstGeom prst="rect">
              <a:avLst/>
            </a:prstGeom>
            <a:noFill/>
            <a:ln>
              <a:noFill/>
            </a:ln>
          </p:spPr>
          <p:txBody>
            <a:bodyPr anchorCtr="0" anchor="ctr" bIns="43175" lIns="43175" spcFirstLastPara="1" rIns="43175" wrap="square" tIns="43175">
              <a:noAutofit/>
            </a:bodyPr>
            <a:lstStyle/>
            <a:p>
              <a:pPr indent="0" lvl="0" marL="0" marR="0" rtl="0" algn="ctr">
                <a:lnSpc>
                  <a:spcPct val="90000"/>
                </a:lnSpc>
                <a:spcBef>
                  <a:spcPts val="0"/>
                </a:spcBef>
                <a:spcAft>
                  <a:spcPts val="0"/>
                </a:spcAft>
                <a:buClr>
                  <a:schemeClr val="lt1"/>
                </a:buClr>
                <a:buSzPts val="3400"/>
                <a:buFont typeface="Corbel"/>
                <a:buNone/>
              </a:pPr>
              <a:r>
                <a:rPr b="0" i="0" lang="el-GR" sz="3400" u="none" cap="none" strike="noStrike">
                  <a:solidFill>
                    <a:schemeClr val="lt1"/>
                  </a:solidFill>
                  <a:latin typeface="Corbel"/>
                  <a:ea typeface="Corbel"/>
                  <a:cs typeface="Corbel"/>
                  <a:sym typeface="Corbel"/>
                </a:rPr>
                <a:t>Μάθηση και παιχνίδι</a:t>
              </a:r>
              <a:endParaRPr b="0" i="0" sz="1400" u="none" cap="none" strike="noStrike">
                <a:solidFill>
                  <a:srgbClr val="000000"/>
                </a:solidFill>
                <a:latin typeface="Arial"/>
                <a:ea typeface="Arial"/>
                <a:cs typeface="Arial"/>
                <a:sym typeface="Arial"/>
              </a:endParaRPr>
            </a:p>
          </p:txBody>
        </p:sp>
        <p:sp>
          <p:nvSpPr>
            <p:cNvPr id="181" name="Google Shape;181;p16"/>
            <p:cNvSpPr/>
            <p:nvPr/>
          </p:nvSpPr>
          <p:spPr>
            <a:xfrm>
              <a:off x="3395625" y="-66176"/>
              <a:ext cx="2997971" cy="1891796"/>
            </a:xfrm>
            <a:prstGeom prst="ellipse">
              <a:avLst/>
            </a:prstGeom>
            <a:solidFill>
              <a:srgbClr val="BC191B"/>
            </a:solidFill>
            <a:ln cap="rnd"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6"/>
            <p:cNvSpPr txBox="1"/>
            <p:nvPr/>
          </p:nvSpPr>
          <p:spPr>
            <a:xfrm>
              <a:off x="3834668" y="210871"/>
              <a:ext cx="2119885" cy="1337702"/>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lt1"/>
                </a:buClr>
                <a:buSzPts val="2400"/>
                <a:buFont typeface="Corbel"/>
                <a:buNone/>
              </a:pPr>
              <a:r>
                <a:rPr b="0" i="0" lang="el-GR" sz="2400" u="none" cap="none" strike="noStrike">
                  <a:solidFill>
                    <a:schemeClr val="lt1"/>
                  </a:solidFill>
                  <a:latin typeface="Corbel"/>
                  <a:ea typeface="Corbel"/>
                  <a:cs typeface="Corbel"/>
                  <a:sym typeface="Corbel"/>
                </a:rPr>
                <a:t>Παρουσιάζουμε το παιχνίδι</a:t>
              </a:r>
              <a:endParaRPr b="0" i="0" sz="1400" u="none" cap="none" strike="noStrike">
                <a:solidFill>
                  <a:srgbClr val="000000"/>
                </a:solidFill>
                <a:latin typeface="Arial"/>
                <a:ea typeface="Arial"/>
                <a:cs typeface="Arial"/>
                <a:sym typeface="Arial"/>
              </a:endParaRPr>
            </a:p>
          </p:txBody>
        </p:sp>
        <p:sp>
          <p:nvSpPr>
            <p:cNvPr id="183" name="Google Shape;183;p16"/>
            <p:cNvSpPr/>
            <p:nvPr/>
          </p:nvSpPr>
          <p:spPr>
            <a:xfrm>
              <a:off x="6250049" y="2201253"/>
              <a:ext cx="3218330" cy="2258546"/>
            </a:xfrm>
            <a:prstGeom prst="ellipse">
              <a:avLst/>
            </a:prstGeom>
            <a:solidFill>
              <a:srgbClr val="BC191B"/>
            </a:solidFill>
            <a:ln cap="rnd"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6"/>
            <p:cNvSpPr txBox="1"/>
            <p:nvPr/>
          </p:nvSpPr>
          <p:spPr>
            <a:xfrm>
              <a:off x="6721363" y="2532009"/>
              <a:ext cx="2275702" cy="1597034"/>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lt1"/>
                </a:buClr>
                <a:buSzPts val="2400"/>
                <a:buFont typeface="Corbel"/>
                <a:buNone/>
              </a:pPr>
              <a:r>
                <a:rPr b="0" i="0" lang="el-GR" sz="2400" u="none" cap="none" strike="noStrike">
                  <a:solidFill>
                    <a:schemeClr val="lt1"/>
                  </a:solidFill>
                  <a:latin typeface="Corbel"/>
                  <a:ea typeface="Corbel"/>
                  <a:cs typeface="Corbel"/>
                  <a:sym typeface="Corbel"/>
                </a:rPr>
                <a:t>Μορφοποιούμε μαζί με την ομάδα τους στόχους</a:t>
              </a:r>
              <a:endParaRPr b="0" i="0" sz="1400" u="none" cap="none" strike="noStrike">
                <a:solidFill>
                  <a:srgbClr val="000000"/>
                </a:solidFill>
                <a:latin typeface="Arial"/>
                <a:ea typeface="Arial"/>
                <a:cs typeface="Arial"/>
                <a:sym typeface="Arial"/>
              </a:endParaRPr>
            </a:p>
          </p:txBody>
        </p:sp>
        <p:sp>
          <p:nvSpPr>
            <p:cNvPr id="185" name="Google Shape;185;p16"/>
            <p:cNvSpPr/>
            <p:nvPr/>
          </p:nvSpPr>
          <p:spPr>
            <a:xfrm>
              <a:off x="3660215" y="4984503"/>
              <a:ext cx="2468793" cy="1623148"/>
            </a:xfrm>
            <a:prstGeom prst="ellipse">
              <a:avLst/>
            </a:prstGeom>
            <a:solidFill>
              <a:srgbClr val="BC191B"/>
            </a:solidFill>
            <a:ln cap="rnd"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6"/>
            <p:cNvSpPr txBox="1"/>
            <p:nvPr/>
          </p:nvSpPr>
          <p:spPr>
            <a:xfrm>
              <a:off x="4021761" y="5222208"/>
              <a:ext cx="1745701" cy="1147738"/>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lt1"/>
                </a:buClr>
                <a:buSzPts val="2400"/>
                <a:buFont typeface="Corbel"/>
                <a:buNone/>
              </a:pPr>
              <a:r>
                <a:rPr b="0" i="0" lang="el-GR" sz="2400" u="none" cap="none" strike="noStrike">
                  <a:solidFill>
                    <a:schemeClr val="lt1"/>
                  </a:solidFill>
                  <a:latin typeface="Corbel"/>
                  <a:ea typeface="Corbel"/>
                  <a:cs typeface="Corbel"/>
                  <a:sym typeface="Corbel"/>
                </a:rPr>
                <a:t>Αφήνουμε</a:t>
              </a:r>
              <a:r>
                <a:rPr b="0" i="0" lang="el-GR" sz="1400" u="none" cap="none" strike="noStrike">
                  <a:solidFill>
                    <a:schemeClr val="lt1"/>
                  </a:solidFill>
                  <a:latin typeface="Corbel"/>
                  <a:ea typeface="Corbel"/>
                  <a:cs typeface="Corbel"/>
                  <a:sym typeface="Corbel"/>
                </a:rPr>
                <a:t> </a:t>
              </a:r>
              <a:r>
                <a:rPr b="0" i="0" lang="el-GR" sz="2400" u="none" cap="none" strike="noStrike">
                  <a:solidFill>
                    <a:schemeClr val="lt1"/>
                  </a:solidFill>
                  <a:latin typeface="Corbel"/>
                  <a:ea typeface="Corbel"/>
                  <a:cs typeface="Corbel"/>
                  <a:sym typeface="Corbel"/>
                </a:rPr>
                <a:t>την ομάδα να παίξει</a:t>
              </a:r>
              <a:endParaRPr b="0" i="0" sz="1400" u="none" cap="none" strike="noStrike">
                <a:solidFill>
                  <a:srgbClr val="000000"/>
                </a:solidFill>
                <a:latin typeface="Arial"/>
                <a:ea typeface="Arial"/>
                <a:cs typeface="Arial"/>
                <a:sym typeface="Arial"/>
              </a:endParaRPr>
            </a:p>
          </p:txBody>
        </p:sp>
        <p:sp>
          <p:nvSpPr>
            <p:cNvPr id="187" name="Google Shape;187;p16"/>
            <p:cNvSpPr/>
            <p:nvPr/>
          </p:nvSpPr>
          <p:spPr>
            <a:xfrm>
              <a:off x="620660" y="2370394"/>
              <a:ext cx="2759352" cy="1920249"/>
            </a:xfrm>
            <a:prstGeom prst="ellipse">
              <a:avLst/>
            </a:prstGeom>
            <a:solidFill>
              <a:srgbClr val="BC191B"/>
            </a:solidFill>
            <a:ln cap="rnd"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6"/>
            <p:cNvSpPr txBox="1"/>
            <p:nvPr/>
          </p:nvSpPr>
          <p:spPr>
            <a:xfrm>
              <a:off x="1024758" y="2651608"/>
              <a:ext cx="1951156" cy="1357821"/>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lt1"/>
                </a:buClr>
                <a:buSzPts val="2400"/>
                <a:buFont typeface="Corbel"/>
                <a:buNone/>
              </a:pPr>
              <a:r>
                <a:rPr b="0" i="0" lang="el-GR" sz="2400" u="none" cap="none" strike="noStrike">
                  <a:solidFill>
                    <a:schemeClr val="lt1"/>
                  </a:solidFill>
                  <a:latin typeface="Corbel"/>
                  <a:ea typeface="Corbel"/>
                  <a:cs typeface="Corbel"/>
                  <a:sym typeface="Corbel"/>
                </a:rPr>
                <a:t>Ομαδικός αναστοχασμός</a:t>
              </a:r>
              <a:endParaRPr b="0" i="0" sz="2400" u="none" cap="none" strike="noStrike">
                <a:solidFill>
                  <a:schemeClr val="lt1"/>
                </a:solidFill>
                <a:latin typeface="Corbel"/>
                <a:ea typeface="Corbel"/>
                <a:cs typeface="Corbel"/>
                <a:sym typeface="Corbe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2020-11-24T11:31:43Z</dcterms:created>
  <dc:creator>Administrator</dc:creator>
</cp:coreProperties>
</file>