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1"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3/10/2026</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3/10/2026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3/10/2026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3/10/2026</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3/10/2026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3/10/2026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3/10/2026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3/10/2026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3/10/2026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3/10/2026</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AF4D-DFAD-B067-0BC8-8A102C9DE255}"/>
              </a:ext>
            </a:extLst>
          </p:cNvPr>
          <p:cNvSpPr>
            <a:spLocks noGrp="1"/>
          </p:cNvSpPr>
          <p:nvPr>
            <p:ph type="ctrTitle"/>
          </p:nvPr>
        </p:nvSpPr>
        <p:spPr/>
        <p:txBody>
          <a:bodyPr/>
          <a:lstStyle/>
          <a:p>
            <a:r>
              <a:rPr lang="el-GR" dirty="0">
                <a:solidFill>
                  <a:schemeClr val="accent1">
                    <a:lumMod val="75000"/>
                  </a:schemeClr>
                </a:solidFill>
              </a:rPr>
              <a:t>ΦτιΑχνω σΥντομο Βιο, παρουσιΑζω τον ΕΑΥΤΟ μου σε 2 λεπΤΑ..</a:t>
            </a:r>
          </a:p>
        </p:txBody>
      </p:sp>
    </p:spTree>
    <p:extLst>
      <p:ext uri="{BB962C8B-B14F-4D97-AF65-F5344CB8AC3E}">
        <p14:creationId xmlns:p14="http://schemas.microsoft.com/office/powerpoint/2010/main" val="333012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4E36-60BC-AD95-D31A-BFAA13479FDD}"/>
              </a:ext>
            </a:extLst>
          </p:cNvPr>
          <p:cNvSpPr>
            <a:spLocks noGrp="1"/>
          </p:cNvSpPr>
          <p:nvPr>
            <p:ph type="title"/>
          </p:nvPr>
        </p:nvSpPr>
        <p:spPr>
          <a:xfrm>
            <a:off x="1066800" y="642593"/>
            <a:ext cx="10058400" cy="2631549"/>
          </a:xfrm>
          <a:solidFill>
            <a:schemeClr val="accent6">
              <a:lumMod val="20000"/>
              <a:lumOff val="80000"/>
            </a:schemeClr>
          </a:solidFill>
        </p:spPr>
        <p:txBody>
          <a:bodyPr>
            <a:normAutofit/>
          </a:bodyPr>
          <a:lstStyle/>
          <a:p>
            <a:r>
              <a:rPr lang="el-GR" sz="3200" dirty="0"/>
              <a:t>Ευχαριστώ θερμά για τις εργασίες όλους/ες που συμμετείχαν είτε τις παρέδωσαν στην τάξη, είτε θα τις ολοκληρώσουν αργότερα.</a:t>
            </a:r>
          </a:p>
        </p:txBody>
      </p:sp>
    </p:spTree>
    <p:extLst>
      <p:ext uri="{BB962C8B-B14F-4D97-AF65-F5344CB8AC3E}">
        <p14:creationId xmlns:p14="http://schemas.microsoft.com/office/powerpoint/2010/main" val="255694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BEB35A-BFA1-FE03-9923-2E81001A8C54}"/>
              </a:ext>
            </a:extLst>
          </p:cNvPr>
          <p:cNvPicPr>
            <a:picLocks noChangeAspect="1"/>
          </p:cNvPicPr>
          <p:nvPr/>
        </p:nvPicPr>
        <p:blipFill>
          <a:blip r:embed="rId2"/>
          <a:srcRect t="6165" b="59570"/>
          <a:stretch>
            <a:fillRect/>
          </a:stretch>
        </p:blipFill>
        <p:spPr>
          <a:xfrm>
            <a:off x="943897" y="1288024"/>
            <a:ext cx="4237326" cy="3234814"/>
          </a:xfrm>
          <a:prstGeom prst="rect">
            <a:avLst/>
          </a:prstGeom>
        </p:spPr>
      </p:pic>
      <p:pic>
        <p:nvPicPr>
          <p:cNvPr id="6" name="Picture 5">
            <a:extLst>
              <a:ext uri="{FF2B5EF4-FFF2-40B4-BE49-F238E27FC236}">
                <a16:creationId xmlns:a16="http://schemas.microsoft.com/office/drawing/2014/main" id="{D88C9498-3B03-4D70-79C3-2F54E5655563}"/>
              </a:ext>
            </a:extLst>
          </p:cNvPr>
          <p:cNvPicPr>
            <a:picLocks noChangeAspect="1"/>
          </p:cNvPicPr>
          <p:nvPr/>
        </p:nvPicPr>
        <p:blipFill>
          <a:blip r:embed="rId3"/>
          <a:srcRect l="2275" t="2724" r="2701" b="5949"/>
          <a:stretch>
            <a:fillRect/>
          </a:stretch>
        </p:blipFill>
        <p:spPr>
          <a:xfrm>
            <a:off x="5761703" y="560439"/>
            <a:ext cx="5486400" cy="5348748"/>
          </a:xfrm>
          <a:prstGeom prst="rect">
            <a:avLst/>
          </a:prstGeom>
        </p:spPr>
      </p:pic>
    </p:spTree>
    <p:extLst>
      <p:ext uri="{BB962C8B-B14F-4D97-AF65-F5344CB8AC3E}">
        <p14:creationId xmlns:p14="http://schemas.microsoft.com/office/powerpoint/2010/main" val="146496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5BE43A-6C6D-820F-9EB7-9A6D1ADBEDE3}"/>
              </a:ext>
            </a:extLst>
          </p:cNvPr>
          <p:cNvPicPr>
            <a:picLocks noChangeAspect="1"/>
          </p:cNvPicPr>
          <p:nvPr/>
        </p:nvPicPr>
        <p:blipFill>
          <a:blip r:embed="rId2"/>
          <a:stretch>
            <a:fillRect/>
          </a:stretch>
        </p:blipFill>
        <p:spPr>
          <a:xfrm>
            <a:off x="1490662" y="1258529"/>
            <a:ext cx="9265828" cy="4355690"/>
          </a:xfrm>
          <a:prstGeom prst="rect">
            <a:avLst/>
          </a:prstGeom>
        </p:spPr>
      </p:pic>
    </p:spTree>
    <p:extLst>
      <p:ext uri="{BB962C8B-B14F-4D97-AF65-F5344CB8AC3E}">
        <p14:creationId xmlns:p14="http://schemas.microsoft.com/office/powerpoint/2010/main" val="24219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6C1A99-3269-7EBB-7E31-A06C6F2B958E}"/>
              </a:ext>
            </a:extLst>
          </p:cNvPr>
          <p:cNvSpPr txBox="1"/>
          <p:nvPr/>
        </p:nvSpPr>
        <p:spPr>
          <a:xfrm>
            <a:off x="1002892" y="468325"/>
            <a:ext cx="5161936" cy="6124754"/>
          </a:xfrm>
          <a:prstGeom prst="rect">
            <a:avLst/>
          </a:prstGeom>
          <a:solidFill>
            <a:schemeClr val="accent5">
              <a:lumMod val="20000"/>
              <a:lumOff val="80000"/>
            </a:schemeClr>
          </a:solidFill>
        </p:spPr>
        <p:txBody>
          <a:bodyPr wrap="square">
            <a:spAutoFit/>
          </a:bodyPr>
          <a:lstStyle/>
          <a:p>
            <a:pPr algn="l">
              <a:buNone/>
            </a:pPr>
            <a:r>
              <a:rPr lang="el-GR" sz="1400" b="0" i="0" dirty="0">
                <a:solidFill>
                  <a:srgbClr val="222222"/>
                </a:solidFill>
                <a:effectLst/>
                <a:latin typeface="Arial" panose="020B0604020202020204" pitchFamily="34" charset="0"/>
              </a:rPr>
              <a:t>Καλησπέρα, λέγομαι Χρήστος............ και σπουδάζω στο Χαροκόπειο Πανεπιστήμιο στο τμήμα Οικονομίας και Βιώσιμης Ανάπτυξης. Μέσα από τις σπουδές μου έχω αρχίσει να ενδιαφέρομαι αρκετά για τον χώρο των επιχειρήσεων και ιδιαίτερα για τη διοίκηση, γιατί μου φαίνεται πολύ ενδιαφέρον το πώς οργανώνονται οι εταιρείες και πώς λαμβάνονται αποφάσεις μέσα σε έναν οργανισμό.</a:t>
            </a:r>
          </a:p>
          <a:p>
            <a:pPr algn="l">
              <a:buNone/>
            </a:pPr>
            <a:br>
              <a:rPr lang="el-GR" sz="1400" b="0" i="0" dirty="0">
                <a:solidFill>
                  <a:srgbClr val="222222"/>
                </a:solidFill>
                <a:effectLst/>
                <a:latin typeface="Arial" panose="020B0604020202020204" pitchFamily="34" charset="0"/>
              </a:rPr>
            </a:br>
            <a:endParaRPr lang="el-GR" sz="1400" b="0" i="0" dirty="0">
              <a:solidFill>
                <a:srgbClr val="222222"/>
              </a:solidFill>
              <a:effectLst/>
              <a:latin typeface="Arial" panose="020B0604020202020204" pitchFamily="34" charset="0"/>
            </a:endParaRPr>
          </a:p>
          <a:p>
            <a:pPr algn="l">
              <a:buNone/>
            </a:pPr>
            <a:r>
              <a:rPr lang="el-GR" sz="1400" b="0" i="0" dirty="0">
                <a:solidFill>
                  <a:srgbClr val="222222"/>
                </a:solidFill>
                <a:effectLst/>
                <a:latin typeface="Arial" panose="020B0604020202020204" pitchFamily="34" charset="0"/>
              </a:rPr>
              <a:t>Παράλληλα ασχολούμαι αρκετά με τον αθλητισμό. Παίζω ποδόσφαιρο και πηγαίνω συχνά γυμναστήριο, γιατί μου αρέσει να έχω έναν ενεργό τρόπο ζωής και να θέτω στόχους. Ο αθλητισμός για μένα δεν είναι μόνο χόμπι, αλλά κάτι που με έχει βοηθήσει να μάθω πειθαρχία, επιμονή και ομαδικότητα.</a:t>
            </a:r>
          </a:p>
          <a:p>
            <a:pPr algn="l">
              <a:buNone/>
            </a:pPr>
            <a:br>
              <a:rPr lang="el-GR" sz="1400" b="0" i="0" dirty="0">
                <a:solidFill>
                  <a:srgbClr val="222222"/>
                </a:solidFill>
                <a:effectLst/>
                <a:latin typeface="Arial" panose="020B0604020202020204" pitchFamily="34" charset="0"/>
              </a:rPr>
            </a:br>
            <a:endParaRPr lang="el-GR" sz="1400" b="0" i="0" dirty="0">
              <a:solidFill>
                <a:srgbClr val="222222"/>
              </a:solidFill>
              <a:effectLst/>
              <a:latin typeface="Arial" panose="020B0604020202020204" pitchFamily="34" charset="0"/>
            </a:endParaRPr>
          </a:p>
          <a:p>
            <a:pPr algn="l">
              <a:buNone/>
            </a:pPr>
            <a:r>
              <a:rPr lang="el-GR" sz="1400" b="0" i="0" dirty="0">
                <a:solidFill>
                  <a:srgbClr val="222222"/>
                </a:solidFill>
                <a:effectLst/>
                <a:latin typeface="Arial" panose="020B0604020202020204" pitchFamily="34" charset="0"/>
              </a:rPr>
              <a:t>Για το μέλλον θα ήθελα να συνεχίσω τις σπουδές μου στον χώρο της διοίκησης και ένας από τους στόχους μου είναι να αποκτήσω ακόμα δύο πτυχία πάνω στη διοίκηση, με ιδιαίτερη κατεύθυνση την αθλητική διοίκηση. Θα ήθελα δηλαδή να συνδυάσω τον χώρο των επιχειρήσεων με τον χώρο του αθλητισμού, που είναι κάτι που με ενδιαφέρει πραγματικά.</a:t>
            </a:r>
          </a:p>
          <a:p>
            <a:pPr algn="l">
              <a:buNone/>
            </a:pPr>
            <a:br>
              <a:rPr lang="el-GR" sz="1400" b="0" i="0" dirty="0">
                <a:solidFill>
                  <a:srgbClr val="222222"/>
                </a:solidFill>
                <a:effectLst/>
                <a:latin typeface="Arial" panose="020B0604020202020204" pitchFamily="34" charset="0"/>
              </a:rPr>
            </a:br>
            <a:endParaRPr lang="el-GR" sz="1400" b="0" i="0" dirty="0">
              <a:solidFill>
                <a:srgbClr val="222222"/>
              </a:solidFill>
              <a:effectLst/>
              <a:latin typeface="Arial" panose="020B0604020202020204" pitchFamily="34" charset="0"/>
            </a:endParaRPr>
          </a:p>
          <a:p>
            <a:pPr algn="l">
              <a:buNone/>
            </a:pPr>
            <a:r>
              <a:rPr lang="el-GR" sz="1400" b="0" i="0" dirty="0">
                <a:solidFill>
                  <a:srgbClr val="222222"/>
                </a:solidFill>
                <a:effectLst/>
                <a:latin typeface="Arial" panose="020B0604020202020204" pitchFamily="34" charset="0"/>
              </a:rPr>
              <a:t>Γενικά θα έλεγα ότι είμαι άνθρωπος που του αρέσει να εξελίσσεται, να μαθαίνει νέα πράγματα και να δοκιμάζει εμπειρίες που θα τον βοηθήσουν να αναπτυχθεί τόσο προσωπικά όσο και επαγγελματικά.</a:t>
            </a:r>
          </a:p>
        </p:txBody>
      </p:sp>
      <p:pic>
        <p:nvPicPr>
          <p:cNvPr id="5" name="Picture 4">
            <a:extLst>
              <a:ext uri="{FF2B5EF4-FFF2-40B4-BE49-F238E27FC236}">
                <a16:creationId xmlns:a16="http://schemas.microsoft.com/office/drawing/2014/main" id="{A7265425-7FCD-958B-B297-67BCF8C3BD54}"/>
              </a:ext>
            </a:extLst>
          </p:cNvPr>
          <p:cNvPicPr>
            <a:picLocks noChangeAspect="1"/>
          </p:cNvPicPr>
          <p:nvPr/>
        </p:nvPicPr>
        <p:blipFill>
          <a:blip r:embed="rId2"/>
          <a:srcRect t="12760" r="5441" b="3863"/>
          <a:stretch>
            <a:fillRect/>
          </a:stretch>
        </p:blipFill>
        <p:spPr>
          <a:xfrm>
            <a:off x="6563297" y="569995"/>
            <a:ext cx="4930613" cy="5718009"/>
          </a:xfrm>
          <a:prstGeom prst="rect">
            <a:avLst/>
          </a:prstGeom>
        </p:spPr>
      </p:pic>
    </p:spTree>
    <p:extLst>
      <p:ext uri="{BB962C8B-B14F-4D97-AF65-F5344CB8AC3E}">
        <p14:creationId xmlns:p14="http://schemas.microsoft.com/office/powerpoint/2010/main" val="406442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641A95-3768-DB0B-A64B-B00A31433030}"/>
              </a:ext>
            </a:extLst>
          </p:cNvPr>
          <p:cNvPicPr>
            <a:picLocks noChangeAspect="1"/>
          </p:cNvPicPr>
          <p:nvPr/>
        </p:nvPicPr>
        <p:blipFill>
          <a:blip r:embed="rId2"/>
          <a:srcRect l="9761" t="11899" r="10430" b="17563"/>
          <a:stretch>
            <a:fillRect/>
          </a:stretch>
        </p:blipFill>
        <p:spPr>
          <a:xfrm>
            <a:off x="1268361" y="1010264"/>
            <a:ext cx="9527457" cy="4837472"/>
          </a:xfrm>
          <a:prstGeom prst="rect">
            <a:avLst/>
          </a:prstGeom>
        </p:spPr>
      </p:pic>
    </p:spTree>
    <p:extLst>
      <p:ext uri="{BB962C8B-B14F-4D97-AF65-F5344CB8AC3E}">
        <p14:creationId xmlns:p14="http://schemas.microsoft.com/office/powerpoint/2010/main" val="449501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{4BB9A942-B071-41A3-8423-AAE68E60E0C2}TF77a67a13-02ae-4296-8148-f26bdaaf38f1af4f5313-e810ad68f9b1</Template>
  <TotalTime>15</TotalTime>
  <Words>237</Words>
  <Application>Microsoft Office PowerPoint</Application>
  <PresentationFormat>Widescreen</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Garamond</vt:lpstr>
      <vt:lpstr>Savon</vt:lpstr>
      <vt:lpstr>ΦτιΑχνω σΥντομο Βιο, παρουσιΑζω τον ΕΑΥΤΟ μου σε 2 λεπΤΑ..</vt:lpstr>
      <vt:lpstr>Ευχαριστώ θερμά για τις εργασίες όλους/ες που συμμετείχαν είτε τις παρέδωσαν στην τάξη, είτε θα τις ολοκληρώσουν αργότερα.</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lstamp</dc:creator>
  <cp:lastModifiedBy>lstamp</cp:lastModifiedBy>
  <cp:revision>1</cp:revision>
  <dcterms:created xsi:type="dcterms:W3CDTF">2026-03-10T10:20:47Z</dcterms:created>
  <dcterms:modified xsi:type="dcterms:W3CDTF">2026-03-10T10:36:17Z</dcterms:modified>
</cp:coreProperties>
</file>