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7" r:id="rId9"/>
    <p:sldId id="275" r:id="rId10"/>
    <p:sldId id="276" r:id="rId11"/>
    <p:sldId id="282" r:id="rId12"/>
    <p:sldId id="279" r:id="rId13"/>
    <p:sldId id="280" r:id="rId14"/>
    <p:sldId id="281" r:id="rId15"/>
    <p:sldId id="273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CC83AD-9989-49C8-9A05-05AF14E77FEA}" type="datetimeFigureOut">
              <a:rPr lang="en-US" smtClean="0"/>
              <a:pPr/>
              <a:t>5/14/2024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Γιώργος Μαυρομμάτης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Δια-εθνική πολιτική οικονομία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δείκτες του δείκτη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/>
              <a:t> </a:t>
            </a:r>
            <a:endParaRPr lang="en-GB" sz="2000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5625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Thomas </a:t>
            </a:r>
            <a:r>
              <a:rPr lang="en-US" sz="2400" dirty="0" err="1" smtClean="0"/>
              <a:t>Picketty</a:t>
            </a:r>
            <a:r>
              <a:rPr lang="el-GR" sz="2400" dirty="0" smtClean="0"/>
              <a:t>: ο διανοούμενος σταρ-οικονομολόγος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ανισότητα σε αυτόν τον πλανήτη αυξάνεται συνεχώς ειδικά τα τελευταία τριάντα χρόνια</a:t>
            </a:r>
          </a:p>
          <a:p>
            <a:r>
              <a:rPr lang="el-GR" dirty="0" smtClean="0"/>
              <a:t>Ο εικοστός πρώτος αιώνας αρχίζει να θυμίζει τα επίπεδα ανισότητας του 19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dirty="0" smtClean="0"/>
              <a:t>Δεν έχει διαβάσει το ‘Κεφάλαιο’ του Μαρξ παρόλα αυτά το έργο του παρομοιάζεται με αυτό </a:t>
            </a:r>
          </a:p>
          <a:p>
            <a:r>
              <a:rPr lang="el-GR" dirty="0" smtClean="0"/>
              <a:t>Ο καπιταλισμός χρειάζεται ανισότητα αλλά δεν χρειάζεται τόση ανισότητα</a:t>
            </a:r>
          </a:p>
          <a:p>
            <a:r>
              <a:rPr lang="el-GR" dirty="0" smtClean="0"/>
              <a:t>Ο λόγος για τον οποίο η ανισότητα αυξάνει είναι ότι για περισσότερο από τριάντα χρόνια ο ρυθμός απόδοσης του κεφαλαίου είναι μεγαλύτερος από το ρυθμό ανάπτυξης της οικονομίας  </a:t>
            </a:r>
          </a:p>
          <a:p>
            <a:r>
              <a:rPr lang="el-GR" dirty="0" smtClean="0"/>
              <a:t>Δεν ζητά ‘επανάσταση’, ζητά μια επιστροφή στη σοσιαλοδημοκρατία σε ένα βαθμό (όχι υπέρμετρο) μέσα από προοδευτική φορολογία και φορολογία πλούτου και όχι μόνο </a:t>
            </a:r>
            <a:r>
              <a:rPr lang="el-GR" dirty="0" err="1" smtClean="0"/>
              <a:t>εισόδήματος</a:t>
            </a:r>
            <a:r>
              <a:rPr lang="en-US" dirty="0" smtClean="0"/>
              <a:t>, </a:t>
            </a:r>
            <a:r>
              <a:rPr lang="el-GR" dirty="0" smtClean="0"/>
              <a:t>μέσα από τη φορολογία του παγκόσμιου πλούτου των ατόμων.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αρχείο λήψη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62400"/>
          </a:xfrm>
        </p:spPr>
      </p:pic>
      <p:sp>
        <p:nvSpPr>
          <p:cNvPr id="5" name="Rectangle 4"/>
          <p:cNvSpPr/>
          <p:nvPr/>
        </p:nvSpPr>
        <p:spPr>
          <a:xfrm>
            <a:off x="0" y="40386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Among the proposals in the book are that employees should have 50% of the seats on company boards; that the voting power of even the largest shareholders should be capped at 10%; much higher taxes on property, rising to 90% for the largest estates; a lump sum capital allocation of €120,000 (just over £107,000) to everyone when they reach 25; and an individualised carbon tax calculated by a personalised card that would track each person’s contribution to global heating.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l-GR" sz="2800" dirty="0" err="1" smtClean="0"/>
              <a:t>Παγκοσμιοποιημένη</a:t>
            </a:r>
            <a:r>
              <a:rPr lang="el-GR" sz="2800" dirty="0" smtClean="0"/>
              <a:t> πολιτική οικονομία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l-GR" dirty="0" smtClean="0"/>
              <a:t>Ο Άτλας που κρατάει την υδρόγειο δεν μπορεί να δει την πλάτη του (</a:t>
            </a:r>
            <a:r>
              <a:rPr lang="en-US" dirty="0" err="1" smtClean="0"/>
              <a:t>Latour</a:t>
            </a:r>
            <a:r>
              <a:rPr lang="en-US" dirty="0" smtClean="0"/>
              <a:t>)</a:t>
            </a:r>
          </a:p>
          <a:p>
            <a:r>
              <a:rPr lang="el-GR" dirty="0" smtClean="0"/>
              <a:t>Η οικονομική παγκοσμιοποίηση  δεν μπορεί να ειδωθεί παρά μόνο μέσα από τόπους (η παγκοσμιοποίηση των τόπων)</a:t>
            </a:r>
          </a:p>
          <a:p>
            <a:r>
              <a:rPr lang="el-GR" dirty="0" smtClean="0"/>
              <a:t>Όμως εμείς σήμερα θέλουμε να ασχοληθούμε με την κυρίαρχη αφήγηση της  οικονομικής παγκοσμιοποίησης, θέλουμε να ασχοληθούμε με το ιδεολογικό υπόβαθρο της κυρίαρχης πολιτικής οικονομίας.</a:t>
            </a:r>
          </a:p>
          <a:p>
            <a:r>
              <a:rPr lang="el-GR" dirty="0" smtClean="0"/>
              <a:t>Για τους αναλυτικούς αυτούς λόγους, θα αφήσουμε το τοπικό επίπεδο και θα ασχοληθούμε με το παγκόσμιο, που ως μη ‘πραγματικό’, είναι επόμενως ιδεολογικό.</a:t>
            </a:r>
          </a:p>
        </p:txBody>
      </p:sp>
    </p:spTree>
    <p:extLst>
      <p:ext uri="{BB962C8B-B14F-4D97-AF65-F5344CB8AC3E}">
        <p14:creationId xmlns:p14="http://schemas.microsoft.com/office/powerpoint/2010/main" xmlns="" val="3238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Doreen Massey (2005) For Space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 κυρίαρχος τρόπος αντίληψης της οικονομικής παγκοσμιοποίησης είναι ότι είναι μια αναπόφευκτη πορεία, π.χ. η Αφρική θα γίνει Ευρώπη</a:t>
            </a:r>
          </a:p>
          <a:p>
            <a:r>
              <a:rPr lang="el-GR" dirty="0" smtClean="0"/>
              <a:t>Η κυρίαρχη αφήγηση της παγκοσμιοποίησης μετατρέπει το χώρο σε χρόνο και τη γεωγραφία σε ιστορία</a:t>
            </a:r>
          </a:p>
          <a:p>
            <a:r>
              <a:rPr lang="el-GR" dirty="0" smtClean="0"/>
              <a:t>Μπορούν όμως οι τόποι να έχουν διαφορετικές πορείες; </a:t>
            </a:r>
          </a:p>
          <a:p>
            <a:r>
              <a:rPr lang="el-GR" dirty="0" smtClean="0"/>
              <a:t>Η παγκοσμιοποίηση ως η μεγάλη αφήγηση της εποχής μας, όπως ήταν κάποτε η Νεωτερικότητα</a:t>
            </a:r>
            <a:r>
              <a:rPr lang="el-GR" u="sng" dirty="0" smtClean="0"/>
              <a:t>, η παγκοσμιοποίηση ως η νέα νεωτερικότητα </a:t>
            </a:r>
          </a:p>
          <a:p>
            <a:r>
              <a:rPr lang="el-GR" dirty="0" smtClean="0"/>
              <a:t>Η παγκοσμιοποίηση ως μια ευθεία πορεία, όπως ο κόσμος κάποτε έπρεπε να εκπολιτισθεί έτσι και οι αγορές εργασίας και το κράτος πρέπει να μεταρρυθμιστούν. </a:t>
            </a:r>
          </a:p>
          <a:p>
            <a:r>
              <a:rPr lang="el-GR" dirty="0" smtClean="0"/>
              <a:t>Η κυρίαρχη αφήγηση της νέο-φιλελεύθερης παγκοσμιοποίησης ή της πολιτικής οικονομίας του καιρού μας.</a:t>
            </a:r>
          </a:p>
          <a:p>
            <a:r>
              <a:rPr lang="el-GR" dirty="0" smtClean="0"/>
              <a:t>Η παγκοσμιοποίηση στην παρούσα εμφανίζεται ως μια αναγκαία αφομοίωση. Μήπως η παγκοσμιοποίηση θα έπρεπε να εννοιολογηθεί ως πολύ-</a:t>
            </a:r>
            <a:r>
              <a:rPr lang="el-GR" dirty="0" err="1" smtClean="0"/>
              <a:t>πολιτισμικότητα;</a:t>
            </a:r>
            <a:r>
              <a:rPr lang="el-GR" dirty="0" smtClean="0"/>
              <a:t> </a:t>
            </a:r>
          </a:p>
          <a:p>
            <a:r>
              <a:rPr lang="el-GR" dirty="0" smtClean="0"/>
              <a:t>Η κυρίαρχη αφήγηση της παγκοσμιοποίησης είναι καθαρά αφομοιωτική ή όχι απαραίτητα;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77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The imagined economies of globalization (Cameron &amp; </a:t>
            </a:r>
            <a:r>
              <a:rPr lang="en-US" sz="2400" dirty="0" err="1" smtClean="0"/>
              <a:t>Palan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l-GR" dirty="0" smtClean="0"/>
              <a:t>Πως οι αφηγήσεις περί παγκοσμιοποίησης διαμορφώνουν το ίδιο το αντικείμενο αναφοράς τους; </a:t>
            </a:r>
          </a:p>
          <a:p>
            <a:r>
              <a:rPr lang="el-GR" dirty="0" smtClean="0"/>
              <a:t>Πως το νόημα της παγκοσμιοποίησης διαμορφώνεται μέσα από τις αφηγήσεις των κυρίαρχων παικτών  (κράτη, υπερεθνικοί οργανισμοί, ΜΚΟ και διεθνείς οργανώσεις);</a:t>
            </a:r>
          </a:p>
          <a:p>
            <a:r>
              <a:rPr lang="el-GR" dirty="0" smtClean="0"/>
              <a:t>Η παγκομιοποίηση ως ιστορία/ αφήγηση και όχι ως φαινόμενο/ πραγματικότητα. Το παγκόμιο αφηρημένο επίπεδο ως αφηγηματικό επίπεδο.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566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ΜΜΕ και αφηγήσεις  παγκοσμιοποίησης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19200"/>
            <a:ext cx="38100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143000"/>
            <a:ext cx="5257800" cy="5555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962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8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Μύθος ή πραγματικότητα;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l-GR" dirty="0" smtClean="0"/>
              <a:t>Στην ακαδημία προσπαθούμε να προσεγγίσουμε την παγκοσμιοποίηση ως πραγματικότητα αλλά οι ιστορίες μας ουσιαστικά διαμορφώνουν το νοηματικό της περιέχομενο. </a:t>
            </a:r>
            <a:endParaRPr lang="el-GR" dirty="0"/>
          </a:p>
          <a:p>
            <a:r>
              <a:rPr lang="el-GR" dirty="0" smtClean="0"/>
              <a:t>Η έννοια της αφήγησης και της πραγματικότητας (</a:t>
            </a:r>
            <a:r>
              <a:rPr lang="en-US" dirty="0" smtClean="0"/>
              <a:t>Foucault) </a:t>
            </a:r>
            <a:r>
              <a:rPr lang="el-GR" dirty="0" smtClean="0"/>
              <a:t>αλλά και πως η αφήγηση διαμορφώνει την πραγματικότητα. </a:t>
            </a:r>
          </a:p>
          <a:p>
            <a:r>
              <a:rPr lang="el-GR" dirty="0" smtClean="0"/>
              <a:t>Η παγκοσμιοποίηση αλλάζει το φαντασιακό της κοινωνίας, δημιουργεί μια νέα φαντασία.  </a:t>
            </a:r>
          </a:p>
          <a:p>
            <a:r>
              <a:rPr lang="el-GR" dirty="0" smtClean="0"/>
              <a:t>Από τη φαντασιακή κοινότητα του έθνους-κράτους στη φαντασιακή κοινότητα των οικονομιών της παγκοσμιοποίησης. 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25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/>
              <a:t>Διαφορετικές αναλύσεις της παγκομιοποίησης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παγκοσμιοποίηση ως ιστορικά κύματα. Η ιστορία της παγκοσμιοποίησης </a:t>
            </a:r>
          </a:p>
          <a:p>
            <a:r>
              <a:rPr lang="el-GR" dirty="0" smtClean="0"/>
              <a:t>Η παγκοσμιοποίηση ως αλήθεια και αντικειμενική πραγματικότητα (</a:t>
            </a:r>
            <a:r>
              <a:rPr lang="en-US" dirty="0" smtClean="0"/>
              <a:t>CNN going global, BBC Global)</a:t>
            </a:r>
          </a:p>
          <a:p>
            <a:r>
              <a:rPr lang="el-GR" dirty="0" smtClean="0"/>
              <a:t>Η παγκοσμιοποίηση ως εκμετάλευση, αντι-καπιταλιστική προσέγγιση.</a:t>
            </a:r>
          </a:p>
          <a:p>
            <a:r>
              <a:rPr lang="el-GR" dirty="0" smtClean="0"/>
              <a:t>Πολιτισμικές αναλύσεις της παγκοσμιοποίησης, εξετάζοντας τις αναπαραστάσεις της παγκοσμιοποίησης (αυτό το οποίο κάνουμε σήμερα)</a:t>
            </a:r>
          </a:p>
          <a:p>
            <a:r>
              <a:rPr lang="el-GR" dirty="0" smtClean="0"/>
              <a:t>Η κυρίαρχη αφήγηση της παγκοσμιοποίησης ως ο μύθος των αγορών, δυνάμεις εκτός εθνικού ελέγχου που αναγκάζουν τα κράτη να προσαρμοστούν στις νέες πραμγατικότητες της οικονομικής ελευθερίας. </a:t>
            </a:r>
          </a:p>
        </p:txBody>
      </p:sp>
    </p:spTree>
    <p:extLst>
      <p:ext uri="{BB962C8B-B14F-4D97-AF65-F5344CB8AC3E}">
        <p14:creationId xmlns:p14="http://schemas.microsoft.com/office/powerpoint/2010/main" xmlns="" val="13817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Η κοινή λογική περί παγκοσμιοποίησης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κοινή λογική περί παγκοσμιοποίησης ουσιαστικά προαναγγέλει το τέλος της πολιτικής και της αναδιανεμητικής διακαιοσύνης. Ο </a:t>
            </a:r>
            <a:r>
              <a:rPr lang="en-US" dirty="0" smtClean="0"/>
              <a:t>Rawls </a:t>
            </a:r>
            <a:r>
              <a:rPr lang="el-GR" dirty="0" smtClean="0"/>
              <a:t>πάει σπίτι του. </a:t>
            </a:r>
          </a:p>
          <a:p>
            <a:r>
              <a:rPr lang="el-GR" dirty="0" smtClean="0"/>
              <a:t>Η παγκοσμιοποίηση ως μια δύναμη εκτός κρατών, εκτός πολιτικής.</a:t>
            </a:r>
          </a:p>
          <a:p>
            <a:r>
              <a:rPr lang="el-GR" dirty="0" smtClean="0"/>
              <a:t>Μια τεχνολογική δύναμη και μια νέα οικονομία της αγοράς που απαιτεί την ένταξη σε μια </a:t>
            </a:r>
            <a:r>
              <a:rPr lang="el-GR" dirty="0" err="1" smtClean="0"/>
              <a:t>ελευθεριακή</a:t>
            </a:r>
            <a:r>
              <a:rPr lang="el-GR" dirty="0" smtClean="0"/>
              <a:t> οικονομία της αγοράς, του ανταγωνισμού, των ισοσκελισμένων προυπολογισμών, των πλεονασμάτων των εμπορικών ισοζυγιών κ.α.</a:t>
            </a:r>
          </a:p>
          <a:p>
            <a:r>
              <a:rPr lang="el-GR" dirty="0" smtClean="0"/>
              <a:t>Αυτή είναι η κυρίαρχη ιστορία της παγκοσμιοποίησης ως κοινή λογική. </a:t>
            </a:r>
          </a:p>
          <a:p>
            <a:r>
              <a:rPr lang="el-GR" dirty="0" smtClean="0"/>
              <a:t>Η παγκοσμιοποίηση ως η ιστορία του ανταγωνιστικού κράτους που πρέπει να πειθαρχήσει τους πληθυσμούς του προκειμένου να αυξήσει την παραγωγικότητα. Το κράτος από το να παρέχει ένα δίχτυ ασφαλείας γίνεται μια μορφή «επιχείρησης» και η φτώχεια γίνεται ατομική υπόθεση.</a:t>
            </a:r>
          </a:p>
          <a:p>
            <a:r>
              <a:rPr lang="el-GR" dirty="0" smtClean="0"/>
              <a:t>Η κυρίαρχη αφήγηση μιλά ουσιαστικά για τη μη ύπαρξη εναλλακτικών. Η συμβολική βία της αφήγησης.</a:t>
            </a:r>
          </a:p>
        </p:txBody>
      </p:sp>
    </p:spTree>
    <p:extLst>
      <p:ext uri="{BB962C8B-B14F-4D97-AF65-F5344CB8AC3E}">
        <p14:creationId xmlns:p14="http://schemas.microsoft.com/office/powerpoint/2010/main" xmlns="" val="32744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    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2771</TotalTime>
  <Words>831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Δικαιοσύνη</vt:lpstr>
      <vt:lpstr>Δια-εθνική πολιτική οικονομία </vt:lpstr>
      <vt:lpstr>Παγκοσμιοποιημένη πολιτική οικονομία </vt:lpstr>
      <vt:lpstr>Doreen Massey (2005) For Space</vt:lpstr>
      <vt:lpstr>The imagined economies of globalization (Cameron &amp; Palan) </vt:lpstr>
      <vt:lpstr>ΜΜΕ και αφηγήσεις  παγκοσμιοποίησης</vt:lpstr>
      <vt:lpstr>Μύθος ή πραγματικότητα; </vt:lpstr>
      <vt:lpstr>Διαφορετικές αναλύσεις της παγκομιοποίησης </vt:lpstr>
      <vt:lpstr>Η κοινή λογική περί παγκοσμιοποίησης</vt:lpstr>
      <vt:lpstr>    </vt:lpstr>
      <vt:lpstr>Οι δείκτες του δείκτη</vt:lpstr>
      <vt:lpstr>Slide 11</vt:lpstr>
      <vt:lpstr>Slide 12</vt:lpstr>
      <vt:lpstr>Slide 13</vt:lpstr>
      <vt:lpstr> </vt:lpstr>
      <vt:lpstr>Thomas Picketty: ο διανοούμενος σταρ-οικονομολόγος 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georgemavromatis</dc:creator>
  <cp:lastModifiedBy>george</cp:lastModifiedBy>
  <cp:revision>74</cp:revision>
  <dcterms:created xsi:type="dcterms:W3CDTF">2014-05-23T13:01:35Z</dcterms:created>
  <dcterms:modified xsi:type="dcterms:W3CDTF">2024-05-14T08:30:31Z</dcterms:modified>
</cp:coreProperties>
</file>