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6858000" cy="9144000"/>
  <p:embeddedFontLst>
    <p:embeddedFont>
      <p:font typeface="Robo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bold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Roboto-regular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Roboto-italic.fntdata"/><Relationship Id="rId6" Type="http://schemas.openxmlformats.org/officeDocument/2006/relationships/slide" Target="slides/slide2.xml"/><Relationship Id="rId18" Type="http://schemas.openxmlformats.org/officeDocument/2006/relationships/font" Target="fonts/Roboto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Shape 1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Shape 1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Shape 2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Shape 26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Shape 2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Shape 29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Shape 33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Shape 34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Shape 38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Shape 39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Shape 47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Shape 4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Shape 54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Project 1: Walkthrough</a:t>
            </a:r>
            <a:endParaRPr/>
          </a:p>
        </p:txBody>
      </p:sp>
      <p:sp>
        <p:nvSpPr>
          <p:cNvPr id="68" name="Shape 68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April 16, 2018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Inter-class associations</a:t>
            </a:r>
            <a:endParaRPr/>
          </a:p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471900" y="2132850"/>
            <a:ext cx="8222100" cy="280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/>
              <a:t>Read each route from file and create the first ArrayList: allRoutes</a:t>
            </a:r>
            <a:endParaRPr sz="1400"/>
          </a:p>
          <a:p>
            <a:pPr indent="-317500" lvl="0" marL="457200" rtl="0">
              <a:spcBef>
                <a:spcPts val="100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/>
              <a:t>Read stops from file and create the second ArrayList: allStops</a:t>
            </a:r>
            <a:endParaRPr sz="1400"/>
          </a:p>
          <a:p>
            <a:pPr indent="-317500" lvl="0" marL="457200" rtl="0">
              <a:spcBef>
                <a:spcPts val="100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/>
              <a:t>Read trips from file and for each trip find the route it belongs to, add route info to the trip and create the third Arraylist: allTrips</a:t>
            </a:r>
            <a:endParaRPr sz="1400"/>
          </a:p>
          <a:p>
            <a:pPr indent="-317500" lvl="0" marL="457200" rtl="0">
              <a:spcBef>
                <a:spcPts val="100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/>
              <a:t>Read the stop_times from file and for each trip_id and stop_id, get the stop info to create the object that will be added to the ArrayList&lt;Stop&gt; tripStops of each trip</a:t>
            </a:r>
            <a:endParaRPr sz="1400"/>
          </a:p>
          <a:p>
            <a:pPr indent="-317500" lvl="0" marL="457200" rtl="0">
              <a:spcBef>
                <a:spcPts val="1000"/>
              </a:spcBef>
              <a:spcAft>
                <a:spcPts val="1000"/>
              </a:spcAft>
              <a:buSzPts val="1400"/>
              <a:buAutoNum type="arabicPeriod"/>
            </a:pPr>
            <a:r>
              <a:rPr lang="en" sz="1400"/>
              <a:t>Create a method updateStopDetails that will get a stop object, will call the API, get the response in a JSON Object and update the city of this stop.</a:t>
            </a:r>
            <a:endParaRPr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Objectives</a:t>
            </a:r>
            <a:endParaRPr/>
          </a:p>
        </p:txBody>
      </p:sp>
      <p:sp>
        <p:nvSpPr>
          <p:cNvPr id="128" name="Shape 128"/>
          <p:cNvSpPr txBox="1"/>
          <p:nvPr>
            <p:ph idx="2" type="body"/>
          </p:nvPr>
        </p:nvSpPr>
        <p:spPr>
          <a:xfrm>
            <a:off x="4569150" y="724200"/>
            <a:ext cx="42072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Using a maven project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Organize your code in packages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Define your Classes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Recognize inter-class associations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1600"/>
              </a:spcAft>
              <a:buSzPts val="1800"/>
              <a:buChar char="●"/>
            </a:pPr>
            <a:r>
              <a:rPr lang="en">
                <a:solidFill>
                  <a:srgbClr val="CC0000"/>
                </a:solidFill>
              </a:rPr>
              <a:t>Code!!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Coding example</a:t>
            </a:r>
            <a:endParaRPr/>
          </a:p>
        </p:txBody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471900" y="2132850"/>
            <a:ext cx="8222100" cy="249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1000"/>
              </a:spcAft>
              <a:buSzPts val="1800"/>
              <a:buChar char="●"/>
            </a:pPr>
            <a:r>
              <a:rPr lang="en"/>
              <a:t>Refer to netbeans example...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Objectives</a:t>
            </a:r>
            <a:endParaRPr/>
          </a:p>
        </p:txBody>
      </p:sp>
      <p:sp>
        <p:nvSpPr>
          <p:cNvPr id="74" name="Shape 74"/>
          <p:cNvSpPr txBox="1"/>
          <p:nvPr>
            <p:ph idx="2" type="body"/>
          </p:nvPr>
        </p:nvSpPr>
        <p:spPr>
          <a:xfrm>
            <a:off x="4569150" y="724200"/>
            <a:ext cx="42072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Create a maven project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Organize your code in packages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Define your Classes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Recognize inter-class associations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1600"/>
              </a:spcAft>
              <a:buSzPts val="1800"/>
              <a:buChar char="●"/>
            </a:pPr>
            <a:r>
              <a:rPr lang="en"/>
              <a:t>Code!!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Objectives</a:t>
            </a:r>
            <a:endParaRPr/>
          </a:p>
        </p:txBody>
      </p:sp>
      <p:sp>
        <p:nvSpPr>
          <p:cNvPr id="80" name="Shape 80"/>
          <p:cNvSpPr txBox="1"/>
          <p:nvPr>
            <p:ph idx="2" type="body"/>
          </p:nvPr>
        </p:nvSpPr>
        <p:spPr>
          <a:xfrm>
            <a:off x="4569150" y="724200"/>
            <a:ext cx="42072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rgbClr val="CC0000"/>
                </a:solidFill>
              </a:rPr>
              <a:t>Using</a:t>
            </a:r>
            <a:r>
              <a:rPr lang="en">
                <a:solidFill>
                  <a:srgbClr val="CC0000"/>
                </a:solidFill>
              </a:rPr>
              <a:t> a maven project</a:t>
            </a:r>
            <a:endParaRPr>
              <a:solidFill>
                <a:srgbClr val="CC0000"/>
              </a:solidFill>
            </a:endParaRPr>
          </a:p>
          <a:p>
            <a:pPr indent="-342900" lvl="0" marL="45720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Organize your code in packages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Define your Classes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</a:t>
            </a:r>
            <a:r>
              <a:rPr lang="en"/>
              <a:t>ecognize</a:t>
            </a:r>
            <a:r>
              <a:rPr lang="en"/>
              <a:t> inter-class associations</a:t>
            </a:r>
            <a:endParaRPr/>
          </a:p>
          <a:p>
            <a:pPr indent="-342900" lvl="0" marL="457200">
              <a:spcBef>
                <a:spcPts val="1600"/>
              </a:spcBef>
              <a:spcAft>
                <a:spcPts val="1600"/>
              </a:spcAft>
              <a:buSzPts val="1800"/>
              <a:buChar char="●"/>
            </a:pPr>
            <a:r>
              <a:rPr lang="en"/>
              <a:t>Code!!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Maven Java Application Project</a:t>
            </a:r>
            <a:endParaRPr/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471900" y="2132850"/>
            <a:ext cx="8222100" cy="249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</a:t>
            </a:r>
            <a:r>
              <a:rPr lang="en"/>
              <a:t>ependency Management</a:t>
            </a:r>
            <a:endParaRPr/>
          </a:p>
          <a:p>
            <a:pPr indent="-342900" lvl="0" marL="45720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Keep all of your dependencies in a pom.xml file</a:t>
            </a:r>
            <a:endParaRPr/>
          </a:p>
          <a:p>
            <a:pPr indent="-342900" lvl="0" marL="457200">
              <a:spcBef>
                <a:spcPts val="1000"/>
              </a:spcBef>
              <a:spcAft>
                <a:spcPts val="1000"/>
              </a:spcAft>
              <a:buSzPts val="1800"/>
              <a:buChar char="●"/>
            </a:pPr>
            <a:r>
              <a:rPr lang="en"/>
              <a:t>No need for JARs in VCS: Clone your Git repo and mvn package will get everything you need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Objectives</a:t>
            </a:r>
            <a:endParaRPr/>
          </a:p>
        </p:txBody>
      </p:sp>
      <p:sp>
        <p:nvSpPr>
          <p:cNvPr id="92" name="Shape 92"/>
          <p:cNvSpPr txBox="1"/>
          <p:nvPr>
            <p:ph idx="2" type="body"/>
          </p:nvPr>
        </p:nvSpPr>
        <p:spPr>
          <a:xfrm>
            <a:off x="4569150" y="724200"/>
            <a:ext cx="42072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Using a maven project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rgbClr val="CC0000"/>
                </a:solidFill>
              </a:rPr>
              <a:t>Organize your code in packages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Define your Classes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Recognize inter-class associations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1600"/>
              </a:spcAft>
              <a:buSzPts val="1800"/>
              <a:buChar char="●"/>
            </a:pPr>
            <a:r>
              <a:rPr lang="en"/>
              <a:t>Code!!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Java P</a:t>
            </a:r>
            <a:r>
              <a:rPr lang="en"/>
              <a:t>ackaging </a:t>
            </a:r>
            <a:endParaRPr/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471900" y="2132850"/>
            <a:ext cx="8222100" cy="249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</a:t>
            </a:r>
            <a:r>
              <a:rPr lang="en"/>
              <a:t>echanism for organizing classes </a:t>
            </a:r>
            <a:endParaRPr/>
          </a:p>
          <a:p>
            <a:pPr indent="-342900" lvl="0" marL="457200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Prevent class name collisions</a:t>
            </a:r>
            <a:endParaRPr/>
          </a:p>
          <a:p>
            <a:pPr indent="-342900" lvl="0" marL="457200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Ease of searching for classes</a:t>
            </a:r>
            <a:endParaRPr/>
          </a:p>
          <a:p>
            <a:pPr indent="-342900" lvl="0" marL="457200" rtl="0">
              <a:spcBef>
                <a:spcPts val="1000"/>
              </a:spcBef>
              <a:spcAft>
                <a:spcPts val="1000"/>
              </a:spcAft>
              <a:buSzPts val="1800"/>
              <a:buChar char="●"/>
            </a:pPr>
            <a:r>
              <a:rPr lang="en"/>
              <a:t>Reusability: Just import a package and use your already created </a:t>
            </a:r>
            <a:r>
              <a:rPr lang="en"/>
              <a:t>classes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Objectives</a:t>
            </a:r>
            <a:endParaRPr/>
          </a:p>
        </p:txBody>
      </p:sp>
      <p:sp>
        <p:nvSpPr>
          <p:cNvPr id="104" name="Shape 104"/>
          <p:cNvSpPr txBox="1"/>
          <p:nvPr>
            <p:ph idx="2" type="body"/>
          </p:nvPr>
        </p:nvSpPr>
        <p:spPr>
          <a:xfrm>
            <a:off x="4569150" y="724200"/>
            <a:ext cx="42072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Using a maven project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Organize your code in packages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rgbClr val="CC0000"/>
                </a:solidFill>
              </a:rPr>
              <a:t>Define your Classes</a:t>
            </a:r>
            <a:endParaRPr>
              <a:solidFill>
                <a:srgbClr val="FF0000"/>
              </a:solidFill>
            </a:endParaRPr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Recognize inter-class associations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1600"/>
              </a:spcAft>
              <a:buSzPts val="1800"/>
              <a:buChar char="●"/>
            </a:pPr>
            <a:r>
              <a:rPr lang="en"/>
              <a:t>Code!!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Class definition</a:t>
            </a:r>
            <a:r>
              <a:rPr lang="en"/>
              <a:t> </a:t>
            </a:r>
            <a:endParaRPr/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471900" y="1959875"/>
            <a:ext cx="8222100" cy="29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Route</a:t>
            </a:r>
            <a:endParaRPr/>
          </a:p>
          <a:p>
            <a: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Read routes file line by line</a:t>
            </a:r>
            <a:endParaRPr/>
          </a:p>
          <a:p>
            <a: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Create a new “Route” object for each line</a:t>
            </a:r>
            <a:endParaRPr/>
          </a:p>
          <a:p>
            <a: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Create an Arraylist&lt;Route&gt;</a:t>
            </a:r>
            <a:endParaRPr/>
          </a:p>
          <a:p>
            <a:pPr indent="-342900" lvl="0" marL="457200" rtl="0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Trip</a:t>
            </a:r>
            <a:endParaRPr/>
          </a:p>
          <a:p>
            <a:pPr indent="-342900" lvl="0" marL="457200" rtl="0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Stop</a:t>
            </a:r>
            <a:endParaRPr/>
          </a:p>
          <a:p>
            <a:pPr indent="-342900" lvl="0" marL="457200" rtl="0">
              <a:spcBef>
                <a:spcPts val="1000"/>
              </a:spcBef>
              <a:spcAft>
                <a:spcPts val="1000"/>
              </a:spcAft>
              <a:buSzPts val="1800"/>
              <a:buAutoNum type="arabicPeriod"/>
            </a:pPr>
            <a:r>
              <a:rPr lang="en"/>
              <a:t>Stop_time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Objectives</a:t>
            </a:r>
            <a:endParaRPr/>
          </a:p>
        </p:txBody>
      </p:sp>
      <p:sp>
        <p:nvSpPr>
          <p:cNvPr id="116" name="Shape 116"/>
          <p:cNvSpPr txBox="1"/>
          <p:nvPr>
            <p:ph idx="2" type="body"/>
          </p:nvPr>
        </p:nvSpPr>
        <p:spPr>
          <a:xfrm>
            <a:off x="4569150" y="724200"/>
            <a:ext cx="42072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Using a maven project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Organize your code in packages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Define your Classes</a:t>
            </a:r>
            <a:endParaRPr>
              <a:solidFill>
                <a:srgbClr val="FF0000"/>
              </a:solidFill>
            </a:endParaRPr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rgbClr val="CC0000"/>
                </a:solidFill>
              </a:rPr>
              <a:t>Recognize inter-class associations</a:t>
            </a:r>
            <a:endParaRPr>
              <a:solidFill>
                <a:srgbClr val="CC0000"/>
              </a:solidFill>
            </a:endParaRPr>
          </a:p>
          <a:p>
            <a:pPr indent="-342900" lvl="0" marL="457200" rtl="0">
              <a:spcBef>
                <a:spcPts val="1600"/>
              </a:spcBef>
              <a:spcAft>
                <a:spcPts val="1600"/>
              </a:spcAft>
              <a:buSzPts val="1800"/>
              <a:buChar char="●"/>
            </a:pPr>
            <a:r>
              <a:rPr lang="en"/>
              <a:t>Code!!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