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8" r:id="rId5"/>
    <p:sldId id="269" r:id="rId6"/>
    <p:sldId id="277" r:id="rId7"/>
    <p:sldId id="278" r:id="rId8"/>
    <p:sldId id="279" r:id="rId9"/>
    <p:sldId id="263" r:id="rId10"/>
    <p:sldId id="283" r:id="rId11"/>
    <p:sldId id="273" r:id="rId12"/>
    <p:sldId id="288" r:id="rId13"/>
    <p:sldId id="280" r:id="rId14"/>
    <p:sldId id="281" r:id="rId15"/>
    <p:sldId id="282" r:id="rId16"/>
    <p:sldId id="286" r:id="rId17"/>
    <p:sldId id="287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9CC83AD-9989-49C8-9A05-05AF14E77FEA}" type="datetimeFigureOut">
              <a:rPr lang="en-US" smtClean="0"/>
              <a:pPr/>
              <a:t>1/11/2024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791B5B-5A7F-47A4-9615-8DDD1A9315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Τι γίνεται με την παγκοσμιοποίηση;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Γιώργος Μαυρομμάτης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382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Thomas </a:t>
            </a:r>
            <a:r>
              <a:rPr lang="en-US" sz="2400" dirty="0" err="1" smtClean="0"/>
              <a:t>Picketty</a:t>
            </a:r>
            <a:r>
              <a:rPr lang="el-GR" sz="2400" dirty="0" smtClean="0"/>
              <a:t>: ο διανοούμενος σταρ-οικονομολόγος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ανισότητα σε αυτόν τον πλανήτη αυξάνεται συνεχώς ειδικά τα τελευταία τριάντα χρόνια</a:t>
            </a:r>
          </a:p>
          <a:p>
            <a:r>
              <a:rPr lang="el-GR" dirty="0" smtClean="0"/>
              <a:t>Ο εικοστός πρώτος αιώνας αρχίζει να θυμίζει τα επίπεδα ανισότητας του 19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dirty="0" smtClean="0"/>
              <a:t>Δεν έχει διαβάσει το ‘Κεφάλαιο’ του Μαρξ παρόλα αυτά το έργο του παρομοιάζεται με αυτό </a:t>
            </a:r>
          </a:p>
          <a:p>
            <a:r>
              <a:rPr lang="el-GR" dirty="0" smtClean="0"/>
              <a:t>Ο καπιταλισμός χρειάζεται ανισότητα αλλά δεν χρειάζεται τόση ανισότητα</a:t>
            </a:r>
          </a:p>
          <a:p>
            <a:r>
              <a:rPr lang="el-GR" dirty="0" smtClean="0"/>
              <a:t>Ο λόγος για τον οποίο η ανισότητα αυξάνει είναι ότι για περισσότερο από τριάντα χρόνια ο ρυθμός απόδοσης του κεφαλαίου είναι μεγαλύτερος από το ρυθμό ανάπτυξης της οικονομίας  </a:t>
            </a:r>
          </a:p>
          <a:p>
            <a:r>
              <a:rPr lang="el-GR" dirty="0" smtClean="0"/>
              <a:t>Δεν ζητά ‘επανάσταση’, ζητά μια επιστροφή στη σοσιαλοδημοκρατία σε ένα βαθμό (όχι υπέρμετρο) μέσα από προοδευτική φορολογία και φορολογία πλούτου και όχι μόνο εισοδήματος.</a:t>
            </a:r>
          </a:p>
        </p:txBody>
      </p:sp>
    </p:spTree>
    <p:extLst>
      <p:ext uri="{BB962C8B-B14F-4D97-AF65-F5344CB8AC3E}">
        <p14:creationId xmlns="" xmlns:p14="http://schemas.microsoft.com/office/powerpoint/2010/main" val="2291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ανάγκη για αλλαγή; </a:t>
            </a:r>
            <a:endParaRPr lang="en-US" dirty="0"/>
          </a:p>
        </p:txBody>
      </p:sp>
      <p:pic>
        <p:nvPicPr>
          <p:cNvPr id="5" name="Content Placeholder 4" descr="download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191000" cy="5410200"/>
          </a:xfrm>
        </p:spPr>
      </p:pic>
      <p:pic>
        <p:nvPicPr>
          <p:cNvPr id="8" name="Picture 7" descr="download (1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524000"/>
            <a:ext cx="4953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Μήπως όμως τα πράγματα δεν είναι ακριβώς έτσι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ίδια η παγκοσμιοποίηση φαίνεται να αλλάζει (</a:t>
            </a:r>
            <a:r>
              <a:rPr lang="en-GB" sz="2800" dirty="0" err="1" smtClean="0"/>
              <a:t>Mckinsey</a:t>
            </a:r>
            <a:r>
              <a:rPr lang="en-GB" sz="2800" dirty="0" smtClean="0"/>
              <a:t> Global institute 2019)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9916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8132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2019: </a:t>
            </a:r>
            <a:r>
              <a:rPr lang="el-GR" sz="2800" dirty="0" smtClean="0"/>
              <a:t>Σενάρια για την επόμενη δεκαετία  (</a:t>
            </a:r>
            <a:r>
              <a:rPr lang="en-GB" sz="2800" dirty="0" smtClean="0"/>
              <a:t>UBS</a:t>
            </a:r>
            <a:r>
              <a:rPr lang="el-GR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Από-παγκοσμιοποίηση ή ανταγωνιστικές παγκοσμιοποιήσεις </a:t>
            </a:r>
          </a:p>
          <a:p>
            <a:r>
              <a:rPr lang="el-GR" dirty="0" smtClean="0"/>
              <a:t>Τεχνολογικές εξελίξεις, το κόστος της εργασίας όχι τόσο σημαντικό. Ακόμα και μεταφορά εργοστασίων στη Δύση.</a:t>
            </a:r>
          </a:p>
          <a:p>
            <a:r>
              <a:rPr lang="el-GR" dirty="0" smtClean="0"/>
              <a:t>Αλλαγή πολιτικής οικονομίας, υψηλότεροι φόροι, περισσότερες ρυθμίσεις και αντιμονοπωλιακοί κανόνες </a:t>
            </a:r>
            <a:r>
              <a:rPr lang="el-GR" dirty="0" smtClean="0"/>
              <a:t>(;;;)</a:t>
            </a:r>
            <a:endParaRPr lang="el-GR" dirty="0" smtClean="0"/>
          </a:p>
          <a:p>
            <a:r>
              <a:rPr lang="el-GR" dirty="0" smtClean="0"/>
              <a:t>Δημογραφικές αλλαγές</a:t>
            </a:r>
          </a:p>
          <a:p>
            <a:r>
              <a:rPr lang="el-GR" dirty="0" smtClean="0"/>
              <a:t>Περιβαλλοντικές πρωτοβουλίες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μετά ήρθε η πανδημία</a:t>
            </a:r>
            <a:endParaRPr lang="en-US" dirty="0"/>
          </a:p>
        </p:txBody>
      </p:sp>
      <p:pic>
        <p:nvPicPr>
          <p:cNvPr id="4" name="Content Placeholder 3" descr="download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763000" cy="5181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μετά ο πόλεμος στην Ουκρανία και ο πληθωρισμός 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648200" cy="5334000"/>
          </a:xfr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95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rmAutofit fontScale="90000"/>
          </a:bodyPr>
          <a:lstStyle/>
          <a:p>
            <a:pPr algn="l"/>
            <a:r>
              <a:rPr lang="el-GR" sz="2700" dirty="0" smtClean="0"/>
              <a:t>Τα πράγματα φαίνεται να αλλάζουν πολύ γρήγορα: Μεταβιομηχανική Κίνα</a:t>
            </a:r>
            <a:r>
              <a:rPr lang="el-GR" dirty="0" smtClean="0"/>
              <a:t>;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Εισαγωγή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Όπως είπαμε, το μάθημα θα μπορούσε να ονομαστεί και ανθρώπινες γεωγραφίες της παγκοσμιοποίησης και  ουσιαστικά προσπαθεί να λειτουργήσει ως μια εισαγωγή στην ανθρωπογεωγραφία</a:t>
            </a:r>
          </a:p>
          <a:p>
            <a:r>
              <a:rPr lang="el-GR" dirty="0" smtClean="0"/>
              <a:t>Στο πλαίσιο της εισαγωγής ασχοληθήκαμε με ζητήματα που άπτονται της οικονομικής, αστικής, κοινωνικής, πολιτικής γεωγραφίας, δημογραφίας, γεωπολιτικής κ.α.</a:t>
            </a:r>
          </a:p>
          <a:p>
            <a:r>
              <a:rPr lang="el-GR" dirty="0" smtClean="0"/>
              <a:t>Εν μέρει, η </a:t>
            </a:r>
            <a:r>
              <a:rPr lang="el-GR" dirty="0" smtClean="0"/>
              <a:t>παγκοσμιοποίηση λειτούργησε ως το «όχημα» για αυτή την εισαγωγή</a:t>
            </a:r>
          </a:p>
          <a:p>
            <a:r>
              <a:rPr lang="el-GR" dirty="0" smtClean="0"/>
              <a:t>Σημερα το μάθημα είναι πιο «αναστοχαστικό» και θα ασχολήθούμε με την κυρίαρχη αφήγηση της οικονομικής παγκοσμιοποίησης αλλά και με τους μετασχηματισμούς που φαίνεται να τη συνοδεύουν</a:t>
            </a:r>
          </a:p>
          <a:p>
            <a:r>
              <a:rPr lang="el-GR" dirty="0" smtClean="0"/>
              <a:t>Θα προσπαθήσουμε να ρίξουμε φως στην κυρίαρχη αφήγηση της οικονομικής παγκοσμιοποίησης και αναγκαστικά θα ασχοληθούμε με ζητήματα πολιτικής οικονομίας: πολιτική και οικονομία.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53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Doreen </a:t>
            </a:r>
            <a:r>
              <a:rPr lang="en-US" sz="2400" dirty="0" err="1" smtClean="0"/>
              <a:t>Masey</a:t>
            </a:r>
            <a:r>
              <a:rPr lang="en-US" sz="2400" dirty="0" smtClean="0"/>
              <a:t> (2005) For Space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 κυρίαρχος τρόπος αντίληψης της οικονομικής παγκοσμιοποίησης είναι ότι είναι μια αναπόφευκτη πορεία, π.χ. η Αφρική θα γίνει Ευρώπη</a:t>
            </a:r>
          </a:p>
          <a:p>
            <a:r>
              <a:rPr lang="el-GR" dirty="0" smtClean="0"/>
              <a:t>Η κυρίαρχη αφήγηση της παγκοσμιοποίησης μετατρέπει το χώρο σε χρόνο και τη γεωγραφία σε ιστορία</a:t>
            </a:r>
          </a:p>
          <a:p>
            <a:r>
              <a:rPr lang="el-GR" dirty="0" smtClean="0"/>
              <a:t>Μπορούν όμως οι τόποι να έχουν διαφορετικές πορείες; </a:t>
            </a:r>
          </a:p>
          <a:p>
            <a:r>
              <a:rPr lang="el-GR" dirty="0" smtClean="0"/>
              <a:t>Η </a:t>
            </a:r>
            <a:r>
              <a:rPr lang="el-GR" dirty="0" smtClean="0"/>
              <a:t>παγκοσμιοποίηση </a:t>
            </a:r>
            <a:r>
              <a:rPr lang="el-GR" dirty="0" smtClean="0"/>
              <a:t>ως η μεγάλη αφήγηση της εποχής μας, όπως ήταν κάποτε η Νεωτερικότητα, η </a:t>
            </a:r>
            <a:r>
              <a:rPr lang="el-GR" dirty="0" smtClean="0"/>
              <a:t>‘παγκοσμιοποίηση </a:t>
            </a:r>
            <a:r>
              <a:rPr lang="el-GR" dirty="0" smtClean="0"/>
              <a:t>ως η νέα </a:t>
            </a:r>
            <a:r>
              <a:rPr lang="el-GR" dirty="0" err="1" smtClean="0"/>
              <a:t>νεωτερικότητα</a:t>
            </a:r>
            <a:r>
              <a:rPr lang="el-GR" dirty="0" smtClean="0"/>
              <a:t>’ </a:t>
            </a:r>
            <a:endParaRPr lang="el-GR" dirty="0" smtClean="0"/>
          </a:p>
          <a:p>
            <a:r>
              <a:rPr lang="el-GR" dirty="0" smtClean="0"/>
              <a:t>Η παγκοσμιοποίηση ως μια ευθεία πορεία, όπως ο κόσμος κάποτε έπρεπε να εκπολιτισθεί έτσι και οι αγορές εργασίας και το κράτος πρέπει να μεταρρυθμιστούν. </a:t>
            </a:r>
          </a:p>
          <a:p>
            <a:r>
              <a:rPr lang="el-GR" dirty="0" smtClean="0"/>
              <a:t>Η κυρίαρχη αφήγηση της νέο-φιλελεύθερης παγκοσμιοποίησης</a:t>
            </a:r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773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The imagined economies of globalization (Cameron &amp; </a:t>
            </a:r>
            <a:r>
              <a:rPr lang="en-US" sz="2400" dirty="0" err="1" smtClean="0"/>
              <a:t>Palan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Πως οι αφηγήσεις περί παγκοσμιοποίησης διαμορφώνουν το ίδιο το αντικείμενο αναφοράς τους; </a:t>
            </a:r>
          </a:p>
          <a:p>
            <a:r>
              <a:rPr lang="el-GR" dirty="0" smtClean="0"/>
              <a:t>Πως το νόημα της παγκοσμιοποίησης διαμορφώνεται μέσα από τις αφηγήσεις των κυρίαρχων δρώντων  (κράτη, υπερεθνικοί οργανισμοί, ΜΚΟ και διεθνείς οργανώσεις);</a:t>
            </a:r>
          </a:p>
          <a:p>
            <a:r>
              <a:rPr lang="el-GR" dirty="0" smtClean="0"/>
              <a:t>Η παγκομιοποίηση ως ιστορία/ αφήγηση και όχι ως φαινόμενο/ πραγματικότητα. Το παγκόμιο αφηρημένο επίπεδο ως αφηγηματικό επίπεδο.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69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ΜΜΕ και αφηγήσεις της παγκοσμιοποίησης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8100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5257800" cy="5555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86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Η «κοινή λογική» περί παγκοσμιοποίησης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Η παγκοσμιοποίηση ως μια δύναμη εκτός κρατών, εκτός πολιτικής.</a:t>
            </a:r>
          </a:p>
          <a:p>
            <a:r>
              <a:rPr lang="el-GR" dirty="0" smtClean="0"/>
              <a:t>Μια τεχνολογική δύναμη και μια νέα οικονομία της αγοράς που απαιτεί την ένταξη στην παγκόσμια αγορά, ανταγωνισμό κ.α.</a:t>
            </a:r>
          </a:p>
          <a:p>
            <a:r>
              <a:rPr lang="el-GR" dirty="0" smtClean="0"/>
              <a:t>Αυτή είναι η κυρίαρχη ιστορία της παγκοσμιοποίησης ως κοινή λογική. </a:t>
            </a:r>
          </a:p>
          <a:p>
            <a:r>
              <a:rPr lang="el-GR" dirty="0" smtClean="0"/>
              <a:t>Αυτή η αφήγηση είναι πολύ ισχυρή. Η κυρίαρχη αφήγηση μιλά ουσιαστικά για τη μη ύπαρξη εναλλακτικών. </a:t>
            </a:r>
          </a:p>
          <a:p>
            <a:r>
              <a:rPr lang="el-GR" dirty="0" smtClean="0"/>
              <a:t>Είναι όμως έτσι τα πράγματα; </a:t>
            </a:r>
          </a:p>
        </p:txBody>
      </p:sp>
    </p:spTree>
    <p:extLst>
      <p:ext uri="{BB962C8B-B14F-4D97-AF65-F5344CB8AC3E}">
        <p14:creationId xmlns="" xmlns:p14="http://schemas.microsoft.com/office/powerpoint/2010/main" val="32744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/>
              <a:t>Το εκδοτικό γεγονός των</a:t>
            </a:r>
            <a:r>
              <a:rPr lang="en-US" sz="2000" dirty="0" smtClean="0"/>
              <a:t> </a:t>
            </a:r>
            <a:r>
              <a:rPr lang="el-GR" sz="2000" dirty="0" smtClean="0"/>
              <a:t>προηγούμενων  χρόνων </a:t>
            </a:r>
            <a:endParaRPr lang="en-GB" sz="2000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56259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251</TotalTime>
  <Words>600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Τι γίνεται με την παγκοσμιοποίηση; </vt:lpstr>
      <vt:lpstr>Εισαγωγή</vt:lpstr>
      <vt:lpstr>Doreen Masey (2005) For Space</vt:lpstr>
      <vt:lpstr>The imagined economies of globalization (Cameron &amp; Palan) </vt:lpstr>
      <vt:lpstr>ΜΜΕ και αφηγήσεις της παγκοσμιοποίησης</vt:lpstr>
      <vt:lpstr>Η «κοινή λογική» περί παγκοσμιοποίησης</vt:lpstr>
      <vt:lpstr>Slide 7</vt:lpstr>
      <vt:lpstr>Slide 8</vt:lpstr>
      <vt:lpstr>Το εκδοτικό γεγονός των προηγούμενων  χρόνων </vt:lpstr>
      <vt:lpstr>Slide 10</vt:lpstr>
      <vt:lpstr>Thomas Picketty: ο διανοούμενος σταρ-οικονομολόγος </vt:lpstr>
      <vt:lpstr>Η ανάγκη για αλλαγή; </vt:lpstr>
      <vt:lpstr>Μήπως όμως τα πράγματα δεν είναι ακριβώς έτσι</vt:lpstr>
      <vt:lpstr>Η ίδια η παγκοσμιοποίηση φαίνεται να αλλάζει (Mckinsey Global institute 2019)</vt:lpstr>
      <vt:lpstr>2019: Σενάρια για την επόμενη δεκαετία  (UBS)</vt:lpstr>
      <vt:lpstr>Και μετά ήρθε η πανδημία</vt:lpstr>
      <vt:lpstr>Και μετά ο πόλεμος στην Ουκρανία και ο πληθωρισμός </vt:lpstr>
      <vt:lpstr>Τα πράγματα φαίνεται να αλλάζουν πολύ γρήγορα: Μεταβιομηχανική Κίνα;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georgemavromatis</dc:creator>
  <cp:lastModifiedBy>george</cp:lastModifiedBy>
  <cp:revision>57</cp:revision>
  <dcterms:created xsi:type="dcterms:W3CDTF">2014-05-23T13:01:35Z</dcterms:created>
  <dcterms:modified xsi:type="dcterms:W3CDTF">2024-01-11T07:01:05Z</dcterms:modified>
</cp:coreProperties>
</file>