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933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339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758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937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893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450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60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915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9478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029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1466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40325-CF56-44D8-AFB5-A7E88E61B470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FEEC1-D431-4138-9292-AE243875F0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95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 3.</a:t>
            </a:r>
            <a:r>
              <a:rPr lang="en-US" dirty="0" smtClean="0"/>
              <a:t>c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Με την τωρινή υλοποίηση, δεν μπορούμε να ξέρουμε αν μια θέση όντως έχει γίνει </a:t>
            </a:r>
            <a:r>
              <a:rPr lang="en-US" dirty="0" smtClean="0"/>
              <a:t>set </a:t>
            </a:r>
            <a:r>
              <a:rPr lang="el-GR" dirty="0" smtClean="0"/>
              <a:t>ή έχει τυχαία, προηγούμενα περιεχόμενα αυτής της θέσης μνήμης</a:t>
            </a:r>
          </a:p>
          <a:p>
            <a:pPr lvl="1"/>
            <a:r>
              <a:rPr lang="el-GR" dirty="0" smtClean="0"/>
              <a:t>Κάνουμε </a:t>
            </a:r>
            <a:r>
              <a:rPr lang="en-US" dirty="0" smtClean="0"/>
              <a:t>double </a:t>
            </a:r>
            <a:r>
              <a:rPr lang="el-GR" dirty="0" smtClean="0"/>
              <a:t>το μέγεθος του πίνακα ακεραίων όταν χρειάζεται αλλά οι νέες θέσεις είναι απαραίτητο ότι θα έχουν γίνει </a:t>
            </a:r>
            <a:r>
              <a:rPr lang="en-US" dirty="0" smtClean="0"/>
              <a:t>set</a:t>
            </a:r>
            <a:r>
              <a:rPr lang="el-GR" dirty="0" smtClean="0"/>
              <a:t> από το πρόγραμμά μας</a:t>
            </a:r>
            <a:endParaRPr lang="en-US" dirty="0" smtClean="0"/>
          </a:p>
          <a:p>
            <a:pPr lvl="1"/>
            <a:r>
              <a:rPr lang="el-GR" dirty="0" smtClean="0"/>
              <a:t>Άρα αν κάποιος κάνει </a:t>
            </a:r>
            <a:r>
              <a:rPr lang="en-US" dirty="0" smtClean="0"/>
              <a:t>set </a:t>
            </a:r>
            <a:r>
              <a:rPr lang="el-GR" dirty="0" smtClean="0"/>
              <a:t>την θεση 80 σε ένα πίνακα 64 θέσεων, θα γίνει από 64-&gt;128 αλλά μόνο η θέση 80 θα έχει </a:t>
            </a:r>
            <a:r>
              <a:rPr lang="en-US" dirty="0" smtClean="0"/>
              <a:t>valid </a:t>
            </a:r>
            <a:r>
              <a:rPr lang="el-GR" dirty="0" smtClean="0"/>
              <a:t>πληροφορία στις νέες θέσεις</a:t>
            </a:r>
          </a:p>
          <a:p>
            <a:r>
              <a:rPr lang="el-GR" dirty="0" smtClean="0"/>
              <a:t>Πώς μπορούμε να το βελτιώσουμε?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4301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Ασκηση 3.</a:t>
            </a:r>
            <a:r>
              <a:rPr lang="en-US" dirty="0" smtClean="0"/>
              <a:t>c</a:t>
            </a:r>
            <a:r>
              <a:rPr lang="el-GR" dirty="0" smtClean="0"/>
              <a:t> (εναλλακτική Α)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Θα μπορούσαμε να μην έχουμε </a:t>
            </a:r>
            <a:r>
              <a:rPr lang="en-US" dirty="0" smtClean="0"/>
              <a:t>set </a:t>
            </a:r>
            <a:r>
              <a:rPr lang="el-GR" dirty="0" smtClean="0"/>
              <a:t>με βάση τη θέση, αλλά απλά να βάζουμε τη νέα τιμή στην επόμενη ελεύθερη θέση</a:t>
            </a:r>
          </a:p>
          <a:p>
            <a:r>
              <a:rPr lang="el-GR" dirty="0" smtClean="0"/>
              <a:t>Για το λόγο αυτό χρειαζόμαστε</a:t>
            </a:r>
          </a:p>
          <a:p>
            <a:pPr lvl="1"/>
            <a:r>
              <a:rPr lang="el-GR" dirty="0" smtClean="0"/>
              <a:t>Μία νέα μεταβλητή στο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l-GR" dirty="0" smtClean="0"/>
              <a:t>ώστε να δείχνει την τελευταία χρησιμοποιούμενη θέση</a:t>
            </a:r>
          </a:p>
          <a:p>
            <a:pPr lvl="1"/>
            <a:r>
              <a:rPr lang="el-GR" dirty="0" smtClean="0"/>
              <a:t>Αλλαγή ώστε η επέκταση να μην γίνεται μέσω της </a:t>
            </a:r>
            <a:r>
              <a:rPr lang="en-US" dirty="0" smtClean="0"/>
              <a:t>double </a:t>
            </a:r>
            <a:r>
              <a:rPr lang="el-GR" dirty="0" smtClean="0"/>
              <a:t>αλλά κατά μία θέση κάθε φορά?</a:t>
            </a:r>
          </a:p>
          <a:p>
            <a:pPr lvl="2"/>
            <a:r>
              <a:rPr lang="el-GR" dirty="0" smtClean="0"/>
              <a:t>Αυτό θα είχε μεγάλο </a:t>
            </a:r>
            <a:r>
              <a:rPr lang="en-US" dirty="0" smtClean="0"/>
              <a:t>Overhead </a:t>
            </a:r>
            <a:r>
              <a:rPr lang="el-GR" dirty="0" smtClean="0"/>
              <a:t>για κάθε νέα προσθήκη θα έπρεπε να αντιγράφουμε όλο το πίνακα</a:t>
            </a:r>
          </a:p>
          <a:p>
            <a:pPr lvl="1"/>
            <a:r>
              <a:rPr lang="el-GR" dirty="0" smtClean="0"/>
              <a:t>Θα μπορούσε η επέκταση να γίνεται όπως και τώρα αλλά να χρησιμοποιούμε την τελευταία χρησιμοποιούμενη θέση και να σημειώνουμε ποια είναι αυτή στην αντίστοιχη μεταβλητή της </a:t>
            </a:r>
            <a:r>
              <a:rPr lang="en-US" dirty="0" err="1" smtClean="0"/>
              <a:t>struct</a:t>
            </a:r>
            <a:endParaRPr lang="el-GR" dirty="0" smtClean="0"/>
          </a:p>
          <a:p>
            <a:pPr lvl="1"/>
            <a:r>
              <a:rPr lang="el-GR" dirty="0" smtClean="0"/>
              <a:t>Και στις 2 περιπτώσεις σημαίνει ότι πλέον η </a:t>
            </a:r>
            <a:r>
              <a:rPr lang="en-US" dirty="0" smtClean="0"/>
              <a:t>set </a:t>
            </a:r>
            <a:r>
              <a:rPr lang="el-GR" dirty="0" smtClean="0"/>
              <a:t>δεν θα παίρνει όρισμα την πραγματική θέση αποθήκευσης αλλα θα βρίσκει μόνη της την </a:t>
            </a:r>
            <a:r>
              <a:rPr lang="el-GR" dirty="0"/>
              <a:t>τελευταία χρησιμοποιούμενη </a:t>
            </a:r>
            <a:r>
              <a:rPr lang="el-GR" dirty="0" smtClean="0"/>
              <a:t>θέση και θα αποθηκεύει εκεί την νέα τιμή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2271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Ασκηση 3.</a:t>
            </a:r>
            <a:r>
              <a:rPr lang="en-US" dirty="0"/>
              <a:t>c</a:t>
            </a:r>
            <a:r>
              <a:rPr lang="el-GR" dirty="0"/>
              <a:t> (εναλλακτική </a:t>
            </a:r>
            <a:r>
              <a:rPr lang="el-GR" dirty="0" smtClean="0"/>
              <a:t>Β)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Επειδή το να κάνουμε </a:t>
            </a:r>
            <a:r>
              <a:rPr lang="en-US" dirty="0" smtClean="0"/>
              <a:t>set </a:t>
            </a:r>
            <a:r>
              <a:rPr lang="el-GR" dirty="0" smtClean="0"/>
              <a:t>σε συγκεκριμένη θέση θεωρούμε ότι είναι σημαντικό </a:t>
            </a:r>
            <a:r>
              <a:rPr lang="en-US" dirty="0" smtClean="0"/>
              <a:t>feature,</a:t>
            </a:r>
            <a:r>
              <a:rPr lang="el-GR" dirty="0" smtClean="0"/>
              <a:t> θα μπορούσαμε να πούμε ότι</a:t>
            </a:r>
          </a:p>
          <a:p>
            <a:pPr lvl="1"/>
            <a:r>
              <a:rPr lang="el-GR" dirty="0" smtClean="0"/>
              <a:t>Στο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l-GR" dirty="0" smtClean="0"/>
              <a:t>ορίζουμε και ένα νέο πίνακα </a:t>
            </a:r>
            <a:r>
              <a:rPr lang="en-US" dirty="0" smtClean="0"/>
              <a:t>USED_BITS/places</a:t>
            </a:r>
            <a:r>
              <a:rPr lang="el-GR" dirty="0" smtClean="0"/>
              <a:t> σε αντιστοιχία με τον πίνακα ακεραίων</a:t>
            </a:r>
            <a:endParaRPr lang="en-US" dirty="0" smtClean="0"/>
          </a:p>
          <a:p>
            <a:pPr lvl="1"/>
            <a:r>
              <a:rPr lang="el-GR" dirty="0" smtClean="0"/>
              <a:t>Αυτός ο νέος πίνακας μας δείχνει ποιες από τις θέσεις στον πίνακα ακεραίων όντως έχουν γίνει </a:t>
            </a:r>
            <a:r>
              <a:rPr lang="en-US" dirty="0" smtClean="0"/>
              <a:t>set</a:t>
            </a:r>
          </a:p>
          <a:p>
            <a:pPr lvl="2"/>
            <a:r>
              <a:rPr lang="en-US" dirty="0" err="1" smtClean="0"/>
              <a:t>Used_bits</a:t>
            </a:r>
            <a:endParaRPr lang="en-US" dirty="0" smtClean="0"/>
          </a:p>
          <a:p>
            <a:pPr lvl="3"/>
            <a:r>
              <a:rPr lang="el-GR" dirty="0" smtClean="0"/>
              <a:t>Αν το </a:t>
            </a:r>
            <a:r>
              <a:rPr lang="en-US" dirty="0" err="1" smtClean="0"/>
              <a:t>used_bits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]==0 </a:t>
            </a:r>
            <a:r>
              <a:rPr lang="el-GR" dirty="0" smtClean="0"/>
              <a:t>η θέση δεν έχει γίνει </a:t>
            </a:r>
            <a:r>
              <a:rPr lang="en-US" dirty="0" smtClean="0"/>
              <a:t>set </a:t>
            </a:r>
            <a:r>
              <a:rPr lang="el-GR" dirty="0" smtClean="0"/>
              <a:t>και δεν έχει νοήμα/είναι επικίνδυνο να πάρουμε την τιμή της </a:t>
            </a:r>
            <a:endParaRPr lang="en-US" dirty="0" smtClean="0"/>
          </a:p>
          <a:p>
            <a:pPr lvl="3"/>
            <a:r>
              <a:rPr lang="el-GR" dirty="0"/>
              <a:t>Αν το </a:t>
            </a:r>
            <a:r>
              <a:rPr lang="en-US" dirty="0" err="1" smtClean="0"/>
              <a:t>used_bits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]==1 </a:t>
            </a:r>
            <a:r>
              <a:rPr lang="el-GR" dirty="0"/>
              <a:t>η θέση </a:t>
            </a:r>
            <a:r>
              <a:rPr lang="el-GR" dirty="0" smtClean="0"/>
              <a:t>έχει </a:t>
            </a:r>
            <a:r>
              <a:rPr lang="el-GR" dirty="0"/>
              <a:t>γίνει </a:t>
            </a:r>
            <a:r>
              <a:rPr lang="en-US" dirty="0" smtClean="0"/>
              <a:t>set</a:t>
            </a:r>
            <a:r>
              <a:rPr lang="el-GR" dirty="0" smtClean="0"/>
              <a:t> και μπορούμε να χρησιμοποιήσουμε την τιμή της</a:t>
            </a:r>
            <a:r>
              <a:rPr lang="en-US" dirty="0" smtClean="0"/>
              <a:t> </a:t>
            </a:r>
            <a:endParaRPr lang="el-GR" dirty="0"/>
          </a:p>
          <a:p>
            <a:pPr lvl="3"/>
            <a:r>
              <a:rPr lang="el-GR" dirty="0"/>
              <a:t>Αυτή η πληροφορία πρέπει να </a:t>
            </a:r>
            <a:r>
              <a:rPr lang="el-GR" dirty="0" smtClean="0"/>
              <a:t>αρχικοποιείται </a:t>
            </a:r>
            <a:r>
              <a:rPr lang="el-GR" dirty="0"/>
              <a:t>στην </a:t>
            </a:r>
            <a:r>
              <a:rPr lang="el-GR" dirty="0" smtClean="0"/>
              <a:t>αντίστοιχη </a:t>
            </a:r>
            <a:r>
              <a:rPr lang="en-US" dirty="0" smtClean="0"/>
              <a:t>double</a:t>
            </a:r>
            <a:r>
              <a:rPr lang="el-GR" dirty="0" smtClean="0"/>
              <a:t> (και στην </a:t>
            </a:r>
            <a:r>
              <a:rPr lang="en-US" dirty="0" smtClean="0"/>
              <a:t>create), </a:t>
            </a:r>
            <a:r>
              <a:rPr lang="el-GR" dirty="0"/>
              <a:t>κάθε φορά που γίνεται ένα </a:t>
            </a:r>
            <a:r>
              <a:rPr lang="en-US" dirty="0" smtClean="0"/>
              <a:t>double </a:t>
            </a:r>
            <a:r>
              <a:rPr lang="el-GR" dirty="0" smtClean="0"/>
              <a:t>(ή </a:t>
            </a:r>
            <a:r>
              <a:rPr lang="en-US" dirty="0" smtClean="0"/>
              <a:t>create</a:t>
            </a:r>
            <a:r>
              <a:rPr lang="el-GR" dirty="0" smtClean="0"/>
              <a:t>) στον </a:t>
            </a:r>
            <a:r>
              <a:rPr lang="el-GR" dirty="0"/>
              <a:t>πίνακα ακεραίων να γίνεται </a:t>
            </a:r>
            <a:r>
              <a:rPr lang="el-GR" dirty="0" smtClean="0"/>
              <a:t>και</a:t>
            </a:r>
            <a:r>
              <a:rPr lang="en-US" dirty="0" smtClean="0"/>
              <a:t> double (</a:t>
            </a:r>
            <a:r>
              <a:rPr lang="el-GR" dirty="0" smtClean="0"/>
              <a:t>ή </a:t>
            </a:r>
            <a:r>
              <a:rPr lang="en-US" dirty="0" smtClean="0"/>
              <a:t>create) </a:t>
            </a:r>
            <a:r>
              <a:rPr lang="el-GR" dirty="0" smtClean="0"/>
              <a:t>στον </a:t>
            </a:r>
            <a:r>
              <a:rPr lang="el-GR" dirty="0"/>
              <a:t>πίνακα </a:t>
            </a:r>
            <a:r>
              <a:rPr lang="en-US" dirty="0"/>
              <a:t>used </a:t>
            </a:r>
            <a:r>
              <a:rPr lang="en-US" dirty="0" smtClean="0"/>
              <a:t>places</a:t>
            </a:r>
            <a:r>
              <a:rPr lang="el-GR" dirty="0" smtClean="0"/>
              <a:t> και όλες οι νέες θέσεις να έχουν</a:t>
            </a:r>
            <a:r>
              <a:rPr lang="en-US" dirty="0" smtClean="0"/>
              <a:t> </a:t>
            </a:r>
            <a:r>
              <a:rPr lang="el-GR" dirty="0" smtClean="0"/>
              <a:t>αρχικά 0 στο </a:t>
            </a:r>
            <a:r>
              <a:rPr lang="en-US" dirty="0" smtClean="0"/>
              <a:t>used bit[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  <a:endParaRPr lang="el-GR" dirty="0"/>
          </a:p>
          <a:p>
            <a:pPr lvl="3"/>
            <a:r>
              <a:rPr lang="el-GR" dirty="0" smtClean="0"/>
              <a:t>Αυτή </a:t>
            </a:r>
            <a:r>
              <a:rPr lang="el-GR" dirty="0"/>
              <a:t>η πληροφορία πρέπει </a:t>
            </a:r>
            <a:r>
              <a:rPr lang="el-GR" dirty="0" smtClean="0"/>
              <a:t>να ανανεώνεται στην </a:t>
            </a:r>
            <a:r>
              <a:rPr lang="en-US" dirty="0" smtClean="0"/>
              <a:t>set, </a:t>
            </a:r>
            <a:r>
              <a:rPr lang="el-GR" dirty="0" smtClean="0"/>
              <a:t>κάθε φορά που γίνεται ένα </a:t>
            </a:r>
            <a:r>
              <a:rPr lang="en-US" dirty="0" smtClean="0"/>
              <a:t>set </a:t>
            </a:r>
            <a:r>
              <a:rPr lang="el-GR" dirty="0" smtClean="0"/>
              <a:t>στον πίνακα ακεραίων να γίνεται και η αντίστοιχη θέση 1 στον πίνακα </a:t>
            </a:r>
            <a:r>
              <a:rPr lang="en-US" dirty="0" smtClean="0"/>
              <a:t>used bits</a:t>
            </a:r>
            <a:endParaRPr lang="el-GR" dirty="0" smtClean="0"/>
          </a:p>
          <a:p>
            <a:pPr lvl="3"/>
            <a:r>
              <a:rPr lang="el-GR" dirty="0" smtClean="0"/>
              <a:t>Αυτή η πληροφορία πρέπει να χρησιμοποιείται στη </a:t>
            </a:r>
            <a:r>
              <a:rPr lang="en-US" dirty="0" smtClean="0"/>
              <a:t>get </a:t>
            </a:r>
            <a:r>
              <a:rPr lang="el-GR" dirty="0" smtClean="0"/>
              <a:t>ώστε να ελέγχει αν η πληροφορία στον </a:t>
            </a:r>
            <a:r>
              <a:rPr lang="en-US" dirty="0" smtClean="0"/>
              <a:t>array[</a:t>
            </a:r>
            <a:r>
              <a:rPr lang="en-US" dirty="0" err="1" smtClean="0"/>
              <a:t>i</a:t>
            </a:r>
            <a:r>
              <a:rPr lang="en-US" dirty="0" smtClean="0"/>
              <a:t>] </a:t>
            </a:r>
            <a:r>
              <a:rPr lang="el-GR" dirty="0" smtClean="0"/>
              <a:t>μπορεί να επιστραφεί ή όχι</a:t>
            </a:r>
            <a:endParaRPr lang="en-US" dirty="0" smtClean="0"/>
          </a:p>
          <a:p>
            <a:pPr lvl="2"/>
            <a:r>
              <a:rPr lang="el-GR" dirty="0" smtClean="0"/>
              <a:t>Ακολουθεί τη λογική που υπάρχει σε πολλές περιπτώσεις δομών του ΛΣ, όπως το </a:t>
            </a:r>
            <a:r>
              <a:rPr lang="en-US" dirty="0" smtClean="0"/>
              <a:t>dirty bit, modified bit, page in memory bit etc.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4391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7200</TotalTime>
  <Words>455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Ασκηση 3.c</vt:lpstr>
      <vt:lpstr>Ασκηση 3.c (εναλλακτική Α)</vt:lpstr>
      <vt:lpstr>Ασκηση 3.c (εναλλακτική Β)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 K</dc:creator>
  <cp:lastModifiedBy>Geo K</cp:lastModifiedBy>
  <cp:revision>31</cp:revision>
  <dcterms:created xsi:type="dcterms:W3CDTF">2020-03-06T09:31:18Z</dcterms:created>
  <dcterms:modified xsi:type="dcterms:W3CDTF">2020-03-20T10:39:30Z</dcterms:modified>
</cp:coreProperties>
</file>