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4" r:id="rId3"/>
    <p:sldId id="285" r:id="rId4"/>
    <p:sldId id="265" r:id="rId5"/>
    <p:sldId id="266" r:id="rId6"/>
    <p:sldId id="267" r:id="rId7"/>
    <p:sldId id="274" r:id="rId8"/>
    <p:sldId id="281" r:id="rId9"/>
    <p:sldId id="257" r:id="rId10"/>
    <p:sldId id="258" r:id="rId11"/>
    <p:sldId id="259" r:id="rId12"/>
    <p:sldId id="260" r:id="rId13"/>
    <p:sldId id="262" r:id="rId14"/>
    <p:sldId id="263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84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8EE1-7905-4F2D-93B3-EA566122490B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A0E8-0F6C-4250-A3EB-7C92E7D4666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F3965-F478-4705-9DF1-F78EA72C9A6D}" type="slidenum">
              <a:rPr lang="el-GR" smtClean="0"/>
              <a:pPr/>
              <a:t>8</a:t>
            </a:fld>
            <a:endParaRPr lang="el-G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3B0482-1EB8-418D-A874-5DA7B10FF7AC}" type="datetimeFigureOut">
              <a:rPr lang="el-GR" smtClean="0"/>
              <a:pPr/>
              <a:t>12/3/2024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AE8E64-B85B-4A12-BC81-F600C5CF6BA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δια-εθνικό παράδειγμα: πρώτες σκέψεις  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rosby_njideka-akunyili_1web.jpg__1072x0_q85_subject_location-632,132_upsca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10600" cy="6553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077200" cy="640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tumblr_inline_nl8atnOAIH1t4ael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400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10599" cy="6324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10600" cy="6248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Πολιτικη</a:t>
            </a:r>
            <a:r>
              <a:rPr lang="el-GR" dirty="0" smtClean="0"/>
              <a:t> </a:t>
            </a:r>
            <a:r>
              <a:rPr lang="el-GR" dirty="0" err="1" smtClean="0"/>
              <a:t>οικονομια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οικονομικη</a:t>
            </a:r>
            <a:r>
              <a:rPr lang="el-GR" dirty="0" smtClean="0"/>
              <a:t> </a:t>
            </a:r>
            <a:r>
              <a:rPr lang="el-GR" dirty="0" err="1" smtClean="0"/>
              <a:t>γεωγραφια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3 - Θέση περιεχομένου" descr="neoliberalism-110215163229-phpapp01-thumbnail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3962400" cy="4525962"/>
          </a:xfrm>
        </p:spPr>
      </p:pic>
      <p:pic>
        <p:nvPicPr>
          <p:cNvPr id="6" name="5 - Εικόνα" descr="8336731580_e8195e8dc5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143000"/>
            <a:ext cx="5562600" cy="53354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Αστικη</a:t>
            </a:r>
            <a:r>
              <a:rPr lang="el-GR" dirty="0" smtClean="0"/>
              <a:t> </a:t>
            </a:r>
            <a:r>
              <a:rPr lang="el-GR" dirty="0" err="1" smtClean="0"/>
              <a:t>γεωγραφια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51PtpL9DJjL._SX329_BO1,204,203,2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47800"/>
            <a:ext cx="3002191" cy="4525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Πολιτισμικη</a:t>
            </a:r>
            <a:r>
              <a:rPr lang="el-GR" dirty="0" smtClean="0"/>
              <a:t> </a:t>
            </a:r>
            <a:r>
              <a:rPr lang="el-GR" dirty="0" err="1" smtClean="0"/>
              <a:t>γεωγραφια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transnational-communities-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2001" y="1554163"/>
            <a:ext cx="5852398" cy="45259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Πολιτικη</a:t>
            </a:r>
            <a:r>
              <a:rPr lang="el-GR" dirty="0" smtClean="0"/>
              <a:t> </a:t>
            </a:r>
            <a:r>
              <a:rPr lang="el-GR" dirty="0" err="1" smtClean="0"/>
              <a:t>γεωγραφια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5 - Θέση περιεχομένου" descr="51PBUwplVOL._SX331_BO1,204,203,2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034" y="1554163"/>
            <a:ext cx="3020331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Μεταναστευση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" name="9 - Θέση περιεχομένου" descr="41l0mqGKcEL._SX331_BO1,204,203,2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034" y="1554163"/>
            <a:ext cx="3020331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διαπραγματεύεται το μάθημα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μάθημα ονομάζεται δια-εθνισμός και ειδικά θέματα ανθρώπινης γεωγραφίας</a:t>
            </a:r>
          </a:p>
          <a:p>
            <a:r>
              <a:rPr lang="el-GR" dirty="0" smtClean="0"/>
              <a:t>Η ανθρώπινη γεωγραφία ως ένα καθαρά </a:t>
            </a:r>
            <a:r>
              <a:rPr lang="el-GR" dirty="0" err="1" smtClean="0"/>
              <a:t>δι</a:t>
            </a:r>
            <a:r>
              <a:rPr lang="el-GR" dirty="0" smtClean="0"/>
              <a:t>-επιστημονικό πεδίο (οικονομική, πολιτική, κοινωνική, πολιτισμική γεωγραφία κτλ.)</a:t>
            </a:r>
            <a:endParaRPr lang="en-US" dirty="0" smtClean="0"/>
          </a:p>
          <a:p>
            <a:r>
              <a:rPr lang="en-US" dirty="0" smtClean="0"/>
              <a:t>Bourne, Randolph S. (1916). "The Jew and Trans-national America".</a:t>
            </a:r>
            <a:endParaRPr lang="el-GR" dirty="0" smtClean="0"/>
          </a:p>
          <a:p>
            <a:r>
              <a:rPr lang="el-GR" dirty="0" smtClean="0"/>
              <a:t>Παγκοσμιοποίηση και </a:t>
            </a:r>
            <a:r>
              <a:rPr lang="el-GR" dirty="0" err="1" smtClean="0"/>
              <a:t>διαεθνισμός</a:t>
            </a:r>
            <a:r>
              <a:rPr lang="el-GR" dirty="0" smtClean="0"/>
              <a:t>; Ποια η διαφορά; </a:t>
            </a:r>
          </a:p>
          <a:p>
            <a:r>
              <a:rPr lang="el-GR" dirty="0" smtClean="0"/>
              <a:t>Διαφορετικά λεξιλόγια; </a:t>
            </a:r>
          </a:p>
          <a:p>
            <a:r>
              <a:rPr lang="el-GR" dirty="0" smtClean="0"/>
              <a:t>Κάτι άλλο;  </a:t>
            </a:r>
          </a:p>
          <a:p>
            <a:pPr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Οικογενεια</a:t>
            </a:r>
            <a:r>
              <a:rPr lang="el-GR" dirty="0" smtClean="0"/>
              <a:t> και </a:t>
            </a:r>
            <a:r>
              <a:rPr lang="el-GR" dirty="0" err="1" smtClean="0"/>
              <a:t>μεταναστευση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9025.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5791200" cy="5486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Αλλά και </a:t>
            </a:r>
            <a:r>
              <a:rPr lang="el-GR" dirty="0" err="1" smtClean="0"/>
              <a:t>προκλησεισ</a:t>
            </a:r>
            <a:endParaRPr lang="el-GR" dirty="0"/>
          </a:p>
        </p:txBody>
      </p:sp>
      <p:pic>
        <p:nvPicPr>
          <p:cNvPr id="4" name="3 - Θέση περιεχομένου" descr="ijge0108titl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4762500" cy="2124075"/>
          </a:xfrm>
        </p:spPr>
      </p:pic>
      <p:pic>
        <p:nvPicPr>
          <p:cNvPr id="5" name="4 - Εικόνα" descr="αρχείο λήψ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676400"/>
            <a:ext cx="3505200" cy="421957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05200"/>
            <a:ext cx="417195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8991600" cy="3810000"/>
          </a:xfrm>
        </p:spPr>
      </p:pic>
      <p:pic>
        <p:nvPicPr>
          <p:cNvPr id="5" name="Picture 4" descr="download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7600"/>
            <a:ext cx="90297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458200" cy="6400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2012transnational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78486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515Q0kNJ+XL._SX331_BO1,204,203,2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7239000" cy="6477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1534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ntroductory-keynote-international-symposium-of-comparative-sciences-2013-8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610599" cy="6172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699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dirty="0" smtClean="0"/>
              <a:t>Η έννοια του κρατισμού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00188"/>
            <a:ext cx="7693025" cy="5072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Κράτος στα αρχαία ελληνικά σήμαινε «δύναμη».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Μια από τις πρώτες μορφές κρατισμού η ελληνική πόλη/κράτος, τα σύνορα ήταν εκεί που σταματούσαν οι καλλιέργειες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Αυτοκρατορίες (ελληνιστική, ρωμαϊκή), φυσικά σύνορα ως τρόποι διαφύλαξης της αυτοκρατορίας.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Δεν υπάρχει ακόμα η αυστηρή έννοια των συνόρων, των εδαφών και η αυστηρή έννοια της διακυβέρνησης σε όλος το μήκος και πλάτος των εδαφών.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Ο τριακονταετής πόλεμος στην Ευρώπη τελειώνει με τη Συνθήκη της Βεστφαλίας. Η Αγία Ρωμαϊκή Αυτοκρατορία (που οι γερμανοί αυτοκράτορες θεωρούν τους εαυτούς τους συνεχιστές της Ρωμαϊκής Αυτοκρατορίας και υπερασπιστές της Ρωμαιοκαθολικής πίστης) αποτελείται από πολλά μικρά πριγκιπάτα, δουκάτα, κομητείες κτλ. Η διακυβέρνηση του χώρου διαφορετική από τον επερχόμενο κρατισμό.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/>
              <a:t>Συνθήκη της Βεστφαλίας 1648. «Η Ευρώπη είναι η ιστορία που λένε στη Γερμανία προκειμένου να αποποιηθεί την ιδέα της αυτοκρατορίας» </a:t>
            </a:r>
            <a:r>
              <a:rPr lang="en-US" sz="1600" dirty="0" smtClean="0"/>
              <a:t>M. Foucault. Raison De </a:t>
            </a:r>
            <a:r>
              <a:rPr lang="en-US" sz="1600" dirty="0" err="1" smtClean="0"/>
              <a:t>Etait</a:t>
            </a:r>
            <a:endParaRPr lang="el-GR" sz="1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Njideka</a:t>
            </a:r>
            <a:r>
              <a:rPr lang="en-US" dirty="0" smtClean="0"/>
              <a:t> </a:t>
            </a:r>
            <a:r>
              <a:rPr lang="en-US" dirty="0" err="1" smtClean="0"/>
              <a:t>Akunyili</a:t>
            </a:r>
            <a:r>
              <a:rPr lang="en-US" dirty="0" smtClean="0"/>
              <a:t> Crosby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3 - Θέση περιεχομένου" descr="crosby_harmattan_ha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8382000" cy="5715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248</Words>
  <Application>Microsoft Office PowerPoint</Application>
  <PresentationFormat>On-screen Show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Διαστημικό</vt:lpstr>
      <vt:lpstr> </vt:lpstr>
      <vt:lpstr>Τι διαπραγματεύεται το μάθημα </vt:lpstr>
      <vt:lpstr>Slide 3</vt:lpstr>
      <vt:lpstr>Slide 4</vt:lpstr>
      <vt:lpstr>Slide 5</vt:lpstr>
      <vt:lpstr>Slide 6</vt:lpstr>
      <vt:lpstr>Slide 7</vt:lpstr>
      <vt:lpstr>Η έννοια του κρατισμού </vt:lpstr>
      <vt:lpstr>Njideka Akunyili Crosby </vt:lpstr>
      <vt:lpstr>Slide 10</vt:lpstr>
      <vt:lpstr>Slide 11</vt:lpstr>
      <vt:lpstr>Slide 12</vt:lpstr>
      <vt:lpstr>Slide 13</vt:lpstr>
      <vt:lpstr>Slide 14</vt:lpstr>
      <vt:lpstr>Πολιτικη οικονομια  (οικονομικη γεωγραφια)</vt:lpstr>
      <vt:lpstr>Αστικη γεωγραφια </vt:lpstr>
      <vt:lpstr>Πολιτισμικη γεωγραφια </vt:lpstr>
      <vt:lpstr>Πολιτικη γεωγραφια </vt:lpstr>
      <vt:lpstr>Μεταναστευση </vt:lpstr>
      <vt:lpstr>Οικογενεια και μεταναστευση </vt:lpstr>
      <vt:lpstr>Αλλά και προκλησεισ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Και ζωγραφικη</dc:title>
  <dc:creator>toshiba</dc:creator>
  <cp:lastModifiedBy>george</cp:lastModifiedBy>
  <cp:revision>33</cp:revision>
  <dcterms:created xsi:type="dcterms:W3CDTF">2016-02-17T17:04:57Z</dcterms:created>
  <dcterms:modified xsi:type="dcterms:W3CDTF">2024-03-12T13:58:24Z</dcterms:modified>
</cp:coreProperties>
</file>