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3"/>
  </p:notesMasterIdLst>
  <p:sldIdLst>
    <p:sldId id="257" r:id="rId2"/>
    <p:sldId id="259" r:id="rId3"/>
    <p:sldId id="258" r:id="rId4"/>
    <p:sldId id="263" r:id="rId5"/>
    <p:sldId id="275" r:id="rId6"/>
    <p:sldId id="281" r:id="rId7"/>
    <p:sldId id="272" r:id="rId8"/>
    <p:sldId id="265" r:id="rId9"/>
    <p:sldId id="264" r:id="rId10"/>
    <p:sldId id="266" r:id="rId11"/>
    <p:sldId id="267" r:id="rId12"/>
    <p:sldId id="276" r:id="rId13"/>
    <p:sldId id="273" r:id="rId14"/>
    <p:sldId id="274" r:id="rId15"/>
    <p:sldId id="278" r:id="rId16"/>
    <p:sldId id="277" r:id="rId17"/>
    <p:sldId id="268" r:id="rId18"/>
    <p:sldId id="269" r:id="rId19"/>
    <p:sldId id="270" r:id="rId20"/>
    <p:sldId id="280" r:id="rId21"/>
    <p:sldId id="279" r:id="rId22"/>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1D61"/>
    <a:srgbClr val="FF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379" autoAdjust="0"/>
    <p:restoredTop sz="94624" autoAdjust="0"/>
  </p:normalViewPr>
  <p:slideViewPr>
    <p:cSldViewPr>
      <p:cViewPr>
        <p:scale>
          <a:sx n="64" d="100"/>
          <a:sy n="64" d="100"/>
        </p:scale>
        <p:origin x="-1296" y="-12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l-GR"/>
          </a:p>
        </p:txBody>
      </p:sp>
      <p:sp>
        <p:nvSpPr>
          <p:cNvPr id="2457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l-GR"/>
          </a:p>
        </p:txBody>
      </p:sp>
      <p:sp>
        <p:nvSpPr>
          <p:cNvPr id="245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458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p>
        </p:txBody>
      </p:sp>
      <p:sp>
        <p:nvSpPr>
          <p:cNvPr id="2458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l-GR"/>
          </a:p>
        </p:txBody>
      </p:sp>
      <p:sp>
        <p:nvSpPr>
          <p:cNvPr id="2458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5AD6832-98CB-4D6D-A1AF-E6C4BBF105B6}" type="slidenum">
              <a:rPr lang="el-GR"/>
              <a:pPr/>
              <a:t>‹#›</a:t>
            </a:fld>
            <a:endParaRPr lang="el-G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Arial" pitchFamily="34" charset="0"/>
      </a:defRPr>
    </a:lvl1pPr>
    <a:lvl2pPr marL="457200" algn="l" rtl="0" fontAlgn="base">
      <a:spcBef>
        <a:spcPct val="30000"/>
      </a:spcBef>
      <a:spcAft>
        <a:spcPct val="0"/>
      </a:spcAft>
      <a:defRPr sz="1200" kern="1200">
        <a:solidFill>
          <a:schemeClr val="tx1"/>
        </a:solidFill>
        <a:latin typeface="Arial" pitchFamily="34" charset="0"/>
        <a:ea typeface="+mn-ea"/>
        <a:cs typeface="Arial" pitchFamily="34" charset="0"/>
      </a:defRPr>
    </a:lvl2pPr>
    <a:lvl3pPr marL="914400" algn="l" rtl="0" fontAlgn="base">
      <a:spcBef>
        <a:spcPct val="30000"/>
      </a:spcBef>
      <a:spcAft>
        <a:spcPct val="0"/>
      </a:spcAft>
      <a:defRPr sz="1200" kern="1200">
        <a:solidFill>
          <a:schemeClr val="tx1"/>
        </a:solidFill>
        <a:latin typeface="Arial" pitchFamily="34" charset="0"/>
        <a:ea typeface="+mn-ea"/>
        <a:cs typeface="Arial" pitchFamily="34" charset="0"/>
      </a:defRPr>
    </a:lvl3pPr>
    <a:lvl4pPr marL="1371600" algn="l" rtl="0" fontAlgn="base">
      <a:spcBef>
        <a:spcPct val="30000"/>
      </a:spcBef>
      <a:spcAft>
        <a:spcPct val="0"/>
      </a:spcAft>
      <a:defRPr sz="1200" kern="1200">
        <a:solidFill>
          <a:schemeClr val="tx1"/>
        </a:solidFill>
        <a:latin typeface="Arial" pitchFamily="34" charset="0"/>
        <a:ea typeface="+mn-ea"/>
        <a:cs typeface="Arial" pitchFamily="34" charset="0"/>
      </a:defRPr>
    </a:lvl4pPr>
    <a:lvl5pPr marL="1828800" algn="l" rtl="0" fontAlgn="base">
      <a:spcBef>
        <a:spcPct val="30000"/>
      </a:spcBef>
      <a:spcAft>
        <a:spcPct val="0"/>
      </a:spcAft>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170" name="Group 2"/>
          <p:cNvGrpSpPr>
            <a:grpSpLocks/>
          </p:cNvGrpSpPr>
          <p:nvPr/>
        </p:nvGrpSpPr>
        <p:grpSpPr bwMode="auto">
          <a:xfrm>
            <a:off x="0" y="2438400"/>
            <a:ext cx="9144000" cy="4046538"/>
            <a:chOff x="0" y="1536"/>
            <a:chExt cx="5760" cy="2549"/>
          </a:xfrm>
        </p:grpSpPr>
        <p:sp>
          <p:nvSpPr>
            <p:cNvPr id="7171" name="Rectangle 3"/>
            <p:cNvSpPr>
              <a:spLocks noChangeArrowheads="1"/>
            </p:cNvSpPr>
            <p:nvPr userDrawn="1"/>
          </p:nvSpPr>
          <p:spPr bwMode="hidden">
            <a:xfrm rot="-1424751">
              <a:off x="2121" y="2592"/>
              <a:ext cx="3072" cy="384"/>
            </a:xfrm>
            <a:prstGeom prst="rect">
              <a:avLst/>
            </a:prstGeom>
            <a:gradFill rotWithShape="0">
              <a:gsLst>
                <a:gs pos="0">
                  <a:schemeClr val="bg1">
                    <a:gamma/>
                    <a:shade val="94118"/>
                    <a:invGamma/>
                  </a:schemeClr>
                </a:gs>
                <a:gs pos="50000">
                  <a:schemeClr val="bg1"/>
                </a:gs>
                <a:gs pos="100000">
                  <a:schemeClr val="bg1">
                    <a:gamma/>
                    <a:shade val="94118"/>
                    <a:invGamma/>
                  </a:schemeClr>
                </a:gs>
              </a:gsLst>
              <a:lin ang="18900000" scaled="1"/>
            </a:gradFill>
            <a:ln w="9525">
              <a:noFill/>
              <a:miter lim="800000"/>
              <a:headEnd/>
              <a:tailEnd/>
            </a:ln>
            <a:effectLst/>
          </p:spPr>
          <p:txBody>
            <a:bodyPr wrap="none" anchor="ctr"/>
            <a:lstStyle/>
            <a:p>
              <a:endParaRPr lang="en-US"/>
            </a:p>
          </p:txBody>
        </p:sp>
        <p:sp>
          <p:nvSpPr>
            <p:cNvPr id="7172" name="Freeform 4"/>
            <p:cNvSpPr>
              <a:spLocks/>
            </p:cNvSpPr>
            <p:nvPr userDrawn="1"/>
          </p:nvSpPr>
          <p:spPr bwMode="hidden">
            <a:xfrm>
              <a:off x="0" y="2664"/>
              <a:ext cx="2688" cy="1224"/>
            </a:xfrm>
            <a:custGeom>
              <a:avLst/>
              <a:gdLst/>
              <a:ahLst/>
              <a:cxnLst>
                <a:cxn ang="0">
                  <a:pos x="0" y="0"/>
                </a:cxn>
                <a:cxn ang="0">
                  <a:pos x="960" y="552"/>
                </a:cxn>
                <a:cxn ang="0">
                  <a:pos x="1968" y="264"/>
                </a:cxn>
                <a:cxn ang="0">
                  <a:pos x="2028" y="270"/>
                </a:cxn>
                <a:cxn ang="0">
                  <a:pos x="2661" y="528"/>
                </a:cxn>
                <a:cxn ang="0">
                  <a:pos x="2688" y="648"/>
                </a:cxn>
                <a:cxn ang="0">
                  <a:pos x="2304" y="1080"/>
                </a:cxn>
                <a:cxn ang="0">
                  <a:pos x="1584" y="1224"/>
                </a:cxn>
                <a:cxn ang="0">
                  <a:pos x="1296" y="936"/>
                </a:cxn>
                <a:cxn ang="0">
                  <a:pos x="864" y="1032"/>
                </a:cxn>
                <a:cxn ang="0">
                  <a:pos x="0" y="552"/>
                </a:cxn>
                <a:cxn ang="0">
                  <a:pos x="0" y="0"/>
                </a:cxn>
              </a:cxnLst>
              <a:rect l="0" t="0" r="r" b="b"/>
              <a:pathLst>
                <a:path w="2688" h="1224">
                  <a:moveTo>
                    <a:pt x="0" y="0"/>
                  </a:moveTo>
                  <a:lnTo>
                    <a:pt x="960" y="552"/>
                  </a:lnTo>
                  <a:lnTo>
                    <a:pt x="1968" y="264"/>
                  </a:lnTo>
                  <a:lnTo>
                    <a:pt x="2028" y="270"/>
                  </a:lnTo>
                  <a:lnTo>
                    <a:pt x="2661" y="528"/>
                  </a:lnTo>
                  <a:lnTo>
                    <a:pt x="2688" y="648"/>
                  </a:lnTo>
                  <a:lnTo>
                    <a:pt x="2304" y="1080"/>
                  </a:lnTo>
                  <a:lnTo>
                    <a:pt x="1584" y="1224"/>
                  </a:lnTo>
                  <a:lnTo>
                    <a:pt x="1296" y="936"/>
                  </a:lnTo>
                  <a:lnTo>
                    <a:pt x="864" y="1032"/>
                  </a:lnTo>
                  <a:lnTo>
                    <a:pt x="0" y="552"/>
                  </a:lnTo>
                  <a:lnTo>
                    <a:pt x="0" y="0"/>
                  </a:lnTo>
                  <a:close/>
                </a:path>
              </a:pathLst>
            </a:custGeom>
            <a:solidFill>
              <a:schemeClr val="bg2"/>
            </a:solidFill>
            <a:ln w="9525">
              <a:noFill/>
              <a:round/>
              <a:headEnd/>
              <a:tailEnd/>
            </a:ln>
            <a:effectLst/>
          </p:spPr>
          <p:txBody>
            <a:bodyPr/>
            <a:lstStyle/>
            <a:p>
              <a:endParaRPr lang="en-US"/>
            </a:p>
          </p:txBody>
        </p:sp>
        <p:sp>
          <p:nvSpPr>
            <p:cNvPr id="7173" name="Freeform 5"/>
            <p:cNvSpPr>
              <a:spLocks/>
            </p:cNvSpPr>
            <p:nvPr userDrawn="1"/>
          </p:nvSpPr>
          <p:spPr bwMode="hidden">
            <a:xfrm>
              <a:off x="3359" y="1536"/>
              <a:ext cx="2401" cy="1232"/>
            </a:xfrm>
            <a:custGeom>
              <a:avLst/>
              <a:gdLst/>
              <a:ahLst/>
              <a:cxnLst>
                <a:cxn ang="0">
                  <a:pos x="2208" y="15"/>
                </a:cxn>
                <a:cxn ang="0">
                  <a:pos x="2088" y="57"/>
                </a:cxn>
                <a:cxn ang="0">
                  <a:pos x="1951" y="99"/>
                </a:cxn>
                <a:cxn ang="0">
                  <a:pos x="1704" y="135"/>
                </a:cxn>
                <a:cxn ang="0">
                  <a:pos x="1314" y="177"/>
                </a:cxn>
                <a:cxn ang="0">
                  <a:pos x="1176" y="189"/>
                </a:cxn>
                <a:cxn ang="0">
                  <a:pos x="1122" y="195"/>
                </a:cxn>
                <a:cxn ang="0">
                  <a:pos x="1075" y="231"/>
                </a:cxn>
                <a:cxn ang="0">
                  <a:pos x="924" y="321"/>
                </a:cxn>
                <a:cxn ang="0">
                  <a:pos x="840" y="369"/>
                </a:cxn>
                <a:cxn ang="0">
                  <a:pos x="630" y="458"/>
                </a:cxn>
                <a:cxn ang="0">
                  <a:pos x="529" y="500"/>
                </a:cxn>
                <a:cxn ang="0">
                  <a:pos x="487" y="542"/>
                </a:cxn>
                <a:cxn ang="0">
                  <a:pos x="457" y="590"/>
                </a:cxn>
                <a:cxn ang="0">
                  <a:pos x="402" y="638"/>
                </a:cxn>
                <a:cxn ang="0">
                  <a:pos x="330" y="758"/>
                </a:cxn>
                <a:cxn ang="0">
                  <a:pos x="312" y="788"/>
                </a:cxn>
                <a:cxn ang="0">
                  <a:pos x="252" y="824"/>
                </a:cxn>
                <a:cxn ang="0">
                  <a:pos x="84" y="926"/>
                </a:cxn>
                <a:cxn ang="0">
                  <a:pos x="0" y="992"/>
                </a:cxn>
                <a:cxn ang="0">
                  <a:pos x="12" y="1040"/>
                </a:cxn>
                <a:cxn ang="0">
                  <a:pos x="132" y="1034"/>
                </a:cxn>
                <a:cxn ang="0">
                  <a:pos x="336" y="980"/>
                </a:cxn>
                <a:cxn ang="0">
                  <a:pos x="529" y="896"/>
                </a:cxn>
                <a:cxn ang="0">
                  <a:pos x="576" y="872"/>
                </a:cxn>
                <a:cxn ang="0">
                  <a:pos x="714" y="848"/>
                </a:cxn>
                <a:cxn ang="0">
                  <a:pos x="966" y="794"/>
                </a:cxn>
                <a:cxn ang="0">
                  <a:pos x="1212" y="782"/>
                </a:cxn>
                <a:cxn ang="0">
                  <a:pos x="1416" y="872"/>
                </a:cxn>
                <a:cxn ang="0">
                  <a:pos x="1464" y="932"/>
                </a:cxn>
                <a:cxn ang="0">
                  <a:pos x="1440" y="992"/>
                </a:cxn>
                <a:cxn ang="0">
                  <a:pos x="1302" y="1040"/>
                </a:cxn>
                <a:cxn ang="0">
                  <a:pos x="1158" y="1100"/>
                </a:cxn>
                <a:cxn ang="0">
                  <a:pos x="1093" y="1148"/>
                </a:cxn>
                <a:cxn ang="0">
                  <a:pos x="1075" y="1208"/>
                </a:cxn>
                <a:cxn ang="0">
                  <a:pos x="1093" y="1232"/>
                </a:cxn>
                <a:cxn ang="0">
                  <a:pos x="1152" y="1226"/>
                </a:cxn>
                <a:cxn ang="0">
                  <a:pos x="1332" y="1208"/>
                </a:cxn>
                <a:cxn ang="0">
                  <a:pos x="1434" y="1184"/>
                </a:cxn>
                <a:cxn ang="0">
                  <a:pos x="1464" y="1172"/>
                </a:cxn>
                <a:cxn ang="0">
                  <a:pos x="1578" y="1130"/>
                </a:cxn>
                <a:cxn ang="0">
                  <a:pos x="1758" y="1064"/>
                </a:cxn>
                <a:cxn ang="0">
                  <a:pos x="1872" y="962"/>
                </a:cxn>
                <a:cxn ang="0">
                  <a:pos x="1986" y="800"/>
                </a:cxn>
                <a:cxn ang="0">
                  <a:pos x="2166" y="650"/>
                </a:cxn>
                <a:cxn ang="0">
                  <a:pos x="2257" y="590"/>
                </a:cxn>
                <a:cxn ang="0">
                  <a:pos x="2400" y="57"/>
                </a:cxn>
              </a:cxnLst>
              <a:rect l="0" t="0" r="r" b="b"/>
              <a:pathLst>
                <a:path w="2401" h="1232">
                  <a:moveTo>
                    <a:pt x="2310" y="3"/>
                  </a:moveTo>
                  <a:lnTo>
                    <a:pt x="2280" y="3"/>
                  </a:lnTo>
                  <a:lnTo>
                    <a:pt x="2208" y="15"/>
                  </a:lnTo>
                  <a:lnTo>
                    <a:pt x="2136" y="27"/>
                  </a:lnTo>
                  <a:lnTo>
                    <a:pt x="2112" y="39"/>
                  </a:lnTo>
                  <a:lnTo>
                    <a:pt x="2088" y="57"/>
                  </a:lnTo>
                  <a:lnTo>
                    <a:pt x="2082" y="63"/>
                  </a:lnTo>
                  <a:lnTo>
                    <a:pt x="2076" y="69"/>
                  </a:lnTo>
                  <a:lnTo>
                    <a:pt x="1951" y="99"/>
                  </a:lnTo>
                  <a:lnTo>
                    <a:pt x="1896" y="111"/>
                  </a:lnTo>
                  <a:lnTo>
                    <a:pt x="1836" y="117"/>
                  </a:lnTo>
                  <a:lnTo>
                    <a:pt x="1704" y="135"/>
                  </a:lnTo>
                  <a:lnTo>
                    <a:pt x="1572" y="153"/>
                  </a:lnTo>
                  <a:lnTo>
                    <a:pt x="1434" y="165"/>
                  </a:lnTo>
                  <a:lnTo>
                    <a:pt x="1314" y="177"/>
                  </a:lnTo>
                  <a:lnTo>
                    <a:pt x="1260" y="183"/>
                  </a:lnTo>
                  <a:lnTo>
                    <a:pt x="1212" y="189"/>
                  </a:lnTo>
                  <a:lnTo>
                    <a:pt x="1176" y="189"/>
                  </a:lnTo>
                  <a:lnTo>
                    <a:pt x="1146" y="195"/>
                  </a:lnTo>
                  <a:lnTo>
                    <a:pt x="1128" y="195"/>
                  </a:lnTo>
                  <a:lnTo>
                    <a:pt x="1122" y="195"/>
                  </a:lnTo>
                  <a:lnTo>
                    <a:pt x="1116" y="201"/>
                  </a:lnTo>
                  <a:lnTo>
                    <a:pt x="1105" y="207"/>
                  </a:lnTo>
                  <a:lnTo>
                    <a:pt x="1075" y="231"/>
                  </a:lnTo>
                  <a:lnTo>
                    <a:pt x="1026" y="261"/>
                  </a:lnTo>
                  <a:lnTo>
                    <a:pt x="972" y="291"/>
                  </a:lnTo>
                  <a:lnTo>
                    <a:pt x="924" y="321"/>
                  </a:lnTo>
                  <a:lnTo>
                    <a:pt x="876" y="345"/>
                  </a:lnTo>
                  <a:lnTo>
                    <a:pt x="846" y="363"/>
                  </a:lnTo>
                  <a:lnTo>
                    <a:pt x="840" y="369"/>
                  </a:lnTo>
                  <a:lnTo>
                    <a:pt x="834" y="369"/>
                  </a:lnTo>
                  <a:lnTo>
                    <a:pt x="732" y="417"/>
                  </a:lnTo>
                  <a:lnTo>
                    <a:pt x="630" y="458"/>
                  </a:lnTo>
                  <a:lnTo>
                    <a:pt x="588" y="476"/>
                  </a:lnTo>
                  <a:lnTo>
                    <a:pt x="552" y="488"/>
                  </a:lnTo>
                  <a:lnTo>
                    <a:pt x="529" y="500"/>
                  </a:lnTo>
                  <a:lnTo>
                    <a:pt x="517" y="506"/>
                  </a:lnTo>
                  <a:lnTo>
                    <a:pt x="499" y="524"/>
                  </a:lnTo>
                  <a:lnTo>
                    <a:pt x="487" y="542"/>
                  </a:lnTo>
                  <a:lnTo>
                    <a:pt x="481" y="560"/>
                  </a:lnTo>
                  <a:lnTo>
                    <a:pt x="481" y="578"/>
                  </a:lnTo>
                  <a:lnTo>
                    <a:pt x="457" y="590"/>
                  </a:lnTo>
                  <a:lnTo>
                    <a:pt x="438" y="596"/>
                  </a:lnTo>
                  <a:lnTo>
                    <a:pt x="420" y="614"/>
                  </a:lnTo>
                  <a:lnTo>
                    <a:pt x="402" y="638"/>
                  </a:lnTo>
                  <a:lnTo>
                    <a:pt x="366" y="698"/>
                  </a:lnTo>
                  <a:lnTo>
                    <a:pt x="348" y="728"/>
                  </a:lnTo>
                  <a:lnTo>
                    <a:pt x="330" y="758"/>
                  </a:lnTo>
                  <a:lnTo>
                    <a:pt x="324" y="776"/>
                  </a:lnTo>
                  <a:lnTo>
                    <a:pt x="318" y="782"/>
                  </a:lnTo>
                  <a:lnTo>
                    <a:pt x="312" y="788"/>
                  </a:lnTo>
                  <a:lnTo>
                    <a:pt x="300" y="794"/>
                  </a:lnTo>
                  <a:lnTo>
                    <a:pt x="282" y="806"/>
                  </a:lnTo>
                  <a:lnTo>
                    <a:pt x="252" y="824"/>
                  </a:lnTo>
                  <a:lnTo>
                    <a:pt x="199" y="854"/>
                  </a:lnTo>
                  <a:lnTo>
                    <a:pt x="151" y="884"/>
                  </a:lnTo>
                  <a:lnTo>
                    <a:pt x="84" y="926"/>
                  </a:lnTo>
                  <a:lnTo>
                    <a:pt x="30" y="962"/>
                  </a:lnTo>
                  <a:lnTo>
                    <a:pt x="12" y="974"/>
                  </a:lnTo>
                  <a:lnTo>
                    <a:pt x="0" y="992"/>
                  </a:lnTo>
                  <a:lnTo>
                    <a:pt x="0" y="1004"/>
                  </a:lnTo>
                  <a:lnTo>
                    <a:pt x="0" y="1022"/>
                  </a:lnTo>
                  <a:lnTo>
                    <a:pt x="12" y="1040"/>
                  </a:lnTo>
                  <a:lnTo>
                    <a:pt x="42" y="1046"/>
                  </a:lnTo>
                  <a:lnTo>
                    <a:pt x="84" y="1046"/>
                  </a:lnTo>
                  <a:lnTo>
                    <a:pt x="132" y="1034"/>
                  </a:lnTo>
                  <a:lnTo>
                    <a:pt x="193" y="1022"/>
                  </a:lnTo>
                  <a:lnTo>
                    <a:pt x="264" y="1004"/>
                  </a:lnTo>
                  <a:lnTo>
                    <a:pt x="336" y="980"/>
                  </a:lnTo>
                  <a:lnTo>
                    <a:pt x="408" y="950"/>
                  </a:lnTo>
                  <a:lnTo>
                    <a:pt x="475" y="920"/>
                  </a:lnTo>
                  <a:lnTo>
                    <a:pt x="529" y="896"/>
                  </a:lnTo>
                  <a:lnTo>
                    <a:pt x="564" y="878"/>
                  </a:lnTo>
                  <a:lnTo>
                    <a:pt x="570" y="872"/>
                  </a:lnTo>
                  <a:lnTo>
                    <a:pt x="576" y="872"/>
                  </a:lnTo>
                  <a:lnTo>
                    <a:pt x="606" y="872"/>
                  </a:lnTo>
                  <a:lnTo>
                    <a:pt x="648" y="866"/>
                  </a:lnTo>
                  <a:lnTo>
                    <a:pt x="714" y="848"/>
                  </a:lnTo>
                  <a:lnTo>
                    <a:pt x="793" y="830"/>
                  </a:lnTo>
                  <a:lnTo>
                    <a:pt x="876" y="812"/>
                  </a:lnTo>
                  <a:lnTo>
                    <a:pt x="966" y="794"/>
                  </a:lnTo>
                  <a:lnTo>
                    <a:pt x="1063" y="782"/>
                  </a:lnTo>
                  <a:lnTo>
                    <a:pt x="1152" y="776"/>
                  </a:lnTo>
                  <a:lnTo>
                    <a:pt x="1212" y="782"/>
                  </a:lnTo>
                  <a:lnTo>
                    <a:pt x="1284" y="806"/>
                  </a:lnTo>
                  <a:lnTo>
                    <a:pt x="1357" y="836"/>
                  </a:lnTo>
                  <a:lnTo>
                    <a:pt x="1416" y="872"/>
                  </a:lnTo>
                  <a:lnTo>
                    <a:pt x="1434" y="890"/>
                  </a:lnTo>
                  <a:lnTo>
                    <a:pt x="1452" y="908"/>
                  </a:lnTo>
                  <a:lnTo>
                    <a:pt x="1464" y="932"/>
                  </a:lnTo>
                  <a:lnTo>
                    <a:pt x="1464" y="950"/>
                  </a:lnTo>
                  <a:lnTo>
                    <a:pt x="1458" y="968"/>
                  </a:lnTo>
                  <a:lnTo>
                    <a:pt x="1440" y="992"/>
                  </a:lnTo>
                  <a:lnTo>
                    <a:pt x="1410" y="1004"/>
                  </a:lnTo>
                  <a:lnTo>
                    <a:pt x="1369" y="1022"/>
                  </a:lnTo>
                  <a:lnTo>
                    <a:pt x="1302" y="1040"/>
                  </a:lnTo>
                  <a:lnTo>
                    <a:pt x="1248" y="1064"/>
                  </a:lnTo>
                  <a:lnTo>
                    <a:pt x="1200" y="1082"/>
                  </a:lnTo>
                  <a:lnTo>
                    <a:pt x="1158" y="1100"/>
                  </a:lnTo>
                  <a:lnTo>
                    <a:pt x="1128" y="1118"/>
                  </a:lnTo>
                  <a:lnTo>
                    <a:pt x="1110" y="1130"/>
                  </a:lnTo>
                  <a:lnTo>
                    <a:pt x="1093" y="1148"/>
                  </a:lnTo>
                  <a:lnTo>
                    <a:pt x="1081" y="1160"/>
                  </a:lnTo>
                  <a:lnTo>
                    <a:pt x="1069" y="1190"/>
                  </a:lnTo>
                  <a:lnTo>
                    <a:pt x="1075" y="1208"/>
                  </a:lnTo>
                  <a:lnTo>
                    <a:pt x="1081" y="1220"/>
                  </a:lnTo>
                  <a:lnTo>
                    <a:pt x="1087" y="1226"/>
                  </a:lnTo>
                  <a:lnTo>
                    <a:pt x="1093" y="1232"/>
                  </a:lnTo>
                  <a:lnTo>
                    <a:pt x="1110" y="1232"/>
                  </a:lnTo>
                  <a:lnTo>
                    <a:pt x="1128" y="1226"/>
                  </a:lnTo>
                  <a:lnTo>
                    <a:pt x="1152" y="1226"/>
                  </a:lnTo>
                  <a:lnTo>
                    <a:pt x="1212" y="1220"/>
                  </a:lnTo>
                  <a:lnTo>
                    <a:pt x="1272" y="1214"/>
                  </a:lnTo>
                  <a:lnTo>
                    <a:pt x="1332" y="1208"/>
                  </a:lnTo>
                  <a:lnTo>
                    <a:pt x="1393" y="1196"/>
                  </a:lnTo>
                  <a:lnTo>
                    <a:pt x="1416" y="1190"/>
                  </a:lnTo>
                  <a:lnTo>
                    <a:pt x="1434" y="1184"/>
                  </a:lnTo>
                  <a:lnTo>
                    <a:pt x="1446" y="1178"/>
                  </a:lnTo>
                  <a:lnTo>
                    <a:pt x="1452" y="1178"/>
                  </a:lnTo>
                  <a:lnTo>
                    <a:pt x="1464" y="1172"/>
                  </a:lnTo>
                  <a:lnTo>
                    <a:pt x="1488" y="1166"/>
                  </a:lnTo>
                  <a:lnTo>
                    <a:pt x="1530" y="1148"/>
                  </a:lnTo>
                  <a:lnTo>
                    <a:pt x="1578" y="1130"/>
                  </a:lnTo>
                  <a:lnTo>
                    <a:pt x="1681" y="1094"/>
                  </a:lnTo>
                  <a:lnTo>
                    <a:pt x="1722" y="1076"/>
                  </a:lnTo>
                  <a:lnTo>
                    <a:pt x="1758" y="1064"/>
                  </a:lnTo>
                  <a:lnTo>
                    <a:pt x="1812" y="1040"/>
                  </a:lnTo>
                  <a:lnTo>
                    <a:pt x="1848" y="1004"/>
                  </a:lnTo>
                  <a:lnTo>
                    <a:pt x="1872" y="962"/>
                  </a:lnTo>
                  <a:lnTo>
                    <a:pt x="1890" y="932"/>
                  </a:lnTo>
                  <a:lnTo>
                    <a:pt x="1932" y="866"/>
                  </a:lnTo>
                  <a:lnTo>
                    <a:pt x="1986" y="800"/>
                  </a:lnTo>
                  <a:lnTo>
                    <a:pt x="2046" y="740"/>
                  </a:lnTo>
                  <a:lnTo>
                    <a:pt x="2112" y="692"/>
                  </a:lnTo>
                  <a:lnTo>
                    <a:pt x="2166" y="650"/>
                  </a:lnTo>
                  <a:lnTo>
                    <a:pt x="2214" y="620"/>
                  </a:lnTo>
                  <a:lnTo>
                    <a:pt x="2244" y="596"/>
                  </a:lnTo>
                  <a:lnTo>
                    <a:pt x="2257" y="590"/>
                  </a:lnTo>
                  <a:lnTo>
                    <a:pt x="2257" y="590"/>
                  </a:lnTo>
                  <a:lnTo>
                    <a:pt x="2400" y="518"/>
                  </a:lnTo>
                  <a:lnTo>
                    <a:pt x="2400" y="57"/>
                  </a:lnTo>
                  <a:lnTo>
                    <a:pt x="2401" y="0"/>
                  </a:lnTo>
                  <a:lnTo>
                    <a:pt x="2310" y="3"/>
                  </a:lnTo>
                  <a:close/>
                </a:path>
              </a:pathLst>
            </a:custGeom>
            <a:solidFill>
              <a:schemeClr val="bg2"/>
            </a:solidFill>
            <a:ln w="9525">
              <a:noFill/>
              <a:round/>
              <a:headEnd/>
              <a:tailEnd/>
            </a:ln>
          </p:spPr>
          <p:txBody>
            <a:bodyPr/>
            <a:lstStyle/>
            <a:p>
              <a:endParaRPr lang="en-US"/>
            </a:p>
          </p:txBody>
        </p:sp>
        <p:sp>
          <p:nvSpPr>
            <p:cNvPr id="7174" name="Freeform 6"/>
            <p:cNvSpPr>
              <a:spLocks/>
            </p:cNvSpPr>
            <p:nvPr userDrawn="1"/>
          </p:nvSpPr>
          <p:spPr bwMode="hidden">
            <a:xfrm>
              <a:off x="3792" y="1536"/>
              <a:ext cx="1968" cy="762"/>
            </a:xfrm>
            <a:custGeom>
              <a:avLst/>
              <a:gdLst/>
              <a:ahLst/>
              <a:cxnLst>
                <a:cxn ang="0">
                  <a:pos x="965" y="165"/>
                </a:cxn>
                <a:cxn ang="0">
                  <a:pos x="696" y="200"/>
                </a:cxn>
                <a:cxn ang="0">
                  <a:pos x="693" y="237"/>
                </a:cxn>
                <a:cxn ang="0">
                  <a:pos x="924" y="258"/>
                </a:cxn>
                <a:cxn ang="0">
                  <a:pos x="993" y="267"/>
                </a:cxn>
                <a:cxn ang="0">
                  <a:pos x="681" y="291"/>
                </a:cxn>
                <a:cxn ang="0">
                  <a:pos x="633" y="309"/>
                </a:cxn>
                <a:cxn ang="0">
                  <a:pos x="645" y="336"/>
                </a:cxn>
                <a:cxn ang="0">
                  <a:pos x="672" y="351"/>
                </a:cxn>
                <a:cxn ang="0">
                  <a:pos x="984" y="333"/>
                </a:cxn>
                <a:cxn ang="0">
                  <a:pos x="1080" y="357"/>
                </a:cxn>
                <a:cxn ang="0">
                  <a:pos x="624" y="492"/>
                </a:cxn>
                <a:cxn ang="0">
                  <a:pos x="616" y="536"/>
                </a:cxn>
                <a:cxn ang="0">
                  <a:pos x="8" y="724"/>
                </a:cxn>
                <a:cxn ang="0">
                  <a:pos x="0" y="756"/>
                </a:cxn>
                <a:cxn ang="0">
                  <a:pos x="27" y="762"/>
                </a:cxn>
                <a:cxn ang="0">
                  <a:pos x="664" y="564"/>
                </a:cxn>
                <a:cxn ang="0">
                  <a:pos x="856" y="600"/>
                </a:cxn>
                <a:cxn ang="0">
                  <a:pos x="1158" y="507"/>
                </a:cxn>
                <a:cxn ang="0">
                  <a:pos x="1434" y="465"/>
                </a:cxn>
                <a:cxn ang="0">
                  <a:pos x="1572" y="368"/>
                </a:cxn>
                <a:cxn ang="0">
                  <a:pos x="1712" y="340"/>
                </a:cxn>
                <a:cxn ang="0">
                  <a:pos x="1856" y="328"/>
                </a:cxn>
                <a:cxn ang="0">
                  <a:pos x="1968" y="330"/>
                </a:cxn>
                <a:cxn ang="0">
                  <a:pos x="1968" y="0"/>
                </a:cxn>
                <a:cxn ang="0">
                  <a:pos x="1934" y="3"/>
                </a:cxn>
                <a:cxn ang="0">
                  <a:pos x="1832" y="5"/>
                </a:cxn>
                <a:cxn ang="0">
                  <a:pos x="1682" y="35"/>
                </a:cxn>
                <a:cxn ang="0">
                  <a:pos x="1643" y="72"/>
                </a:cxn>
                <a:cxn ang="0">
                  <a:pos x="1392" y="119"/>
                </a:cxn>
              </a:cxnLst>
              <a:rect l="0" t="0" r="r" b="b"/>
              <a:pathLst>
                <a:path w="1968" h="762">
                  <a:moveTo>
                    <a:pt x="965" y="165"/>
                  </a:moveTo>
                  <a:lnTo>
                    <a:pt x="696" y="200"/>
                  </a:lnTo>
                  <a:lnTo>
                    <a:pt x="693" y="237"/>
                  </a:lnTo>
                  <a:lnTo>
                    <a:pt x="924" y="258"/>
                  </a:lnTo>
                  <a:lnTo>
                    <a:pt x="993" y="267"/>
                  </a:lnTo>
                  <a:lnTo>
                    <a:pt x="681" y="291"/>
                  </a:lnTo>
                  <a:lnTo>
                    <a:pt x="633" y="309"/>
                  </a:lnTo>
                  <a:lnTo>
                    <a:pt x="645" y="336"/>
                  </a:lnTo>
                  <a:lnTo>
                    <a:pt x="672" y="351"/>
                  </a:lnTo>
                  <a:lnTo>
                    <a:pt x="984" y="333"/>
                  </a:lnTo>
                  <a:lnTo>
                    <a:pt x="1080" y="357"/>
                  </a:lnTo>
                  <a:lnTo>
                    <a:pt x="624" y="492"/>
                  </a:lnTo>
                  <a:lnTo>
                    <a:pt x="616" y="536"/>
                  </a:lnTo>
                  <a:lnTo>
                    <a:pt x="8" y="724"/>
                  </a:lnTo>
                  <a:lnTo>
                    <a:pt x="0" y="756"/>
                  </a:lnTo>
                  <a:lnTo>
                    <a:pt x="27" y="762"/>
                  </a:lnTo>
                  <a:lnTo>
                    <a:pt x="664" y="564"/>
                  </a:lnTo>
                  <a:lnTo>
                    <a:pt x="856" y="600"/>
                  </a:lnTo>
                  <a:lnTo>
                    <a:pt x="1158" y="507"/>
                  </a:lnTo>
                  <a:lnTo>
                    <a:pt x="1434" y="465"/>
                  </a:lnTo>
                  <a:lnTo>
                    <a:pt x="1572" y="368"/>
                  </a:lnTo>
                  <a:lnTo>
                    <a:pt x="1712" y="340"/>
                  </a:lnTo>
                  <a:lnTo>
                    <a:pt x="1856" y="328"/>
                  </a:lnTo>
                  <a:lnTo>
                    <a:pt x="1968" y="330"/>
                  </a:lnTo>
                  <a:lnTo>
                    <a:pt x="1968" y="0"/>
                  </a:lnTo>
                  <a:lnTo>
                    <a:pt x="1934" y="3"/>
                  </a:lnTo>
                  <a:lnTo>
                    <a:pt x="1832" y="5"/>
                  </a:lnTo>
                  <a:lnTo>
                    <a:pt x="1682" y="35"/>
                  </a:lnTo>
                  <a:lnTo>
                    <a:pt x="1643" y="72"/>
                  </a:lnTo>
                  <a:lnTo>
                    <a:pt x="1392" y="119"/>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endParaRPr lang="en-US"/>
            </a:p>
          </p:txBody>
        </p:sp>
        <p:sp>
          <p:nvSpPr>
            <p:cNvPr id="7175" name="Freeform 7"/>
            <p:cNvSpPr>
              <a:spLocks/>
            </p:cNvSpPr>
            <p:nvPr userDrawn="1"/>
          </p:nvSpPr>
          <p:spPr bwMode="hidden">
            <a:xfrm>
              <a:off x="3599" y="2477"/>
              <a:ext cx="186" cy="120"/>
            </a:xfrm>
            <a:custGeom>
              <a:avLst/>
              <a:gdLst/>
              <a:ahLst/>
              <a:cxnLst>
                <a:cxn ang="0">
                  <a:pos x="185" y="0"/>
                </a:cxn>
                <a:cxn ang="0">
                  <a:pos x="185" y="6"/>
                </a:cxn>
                <a:cxn ang="0">
                  <a:pos x="185" y="18"/>
                </a:cxn>
                <a:cxn ang="0">
                  <a:pos x="185" y="36"/>
                </a:cxn>
                <a:cxn ang="0">
                  <a:pos x="179" y="54"/>
                </a:cxn>
                <a:cxn ang="0">
                  <a:pos x="161" y="72"/>
                </a:cxn>
                <a:cxn ang="0">
                  <a:pos x="137" y="96"/>
                </a:cxn>
                <a:cxn ang="0">
                  <a:pos x="101" y="108"/>
                </a:cxn>
                <a:cxn ang="0">
                  <a:pos x="47" y="120"/>
                </a:cxn>
                <a:cxn ang="0">
                  <a:pos x="29" y="120"/>
                </a:cxn>
                <a:cxn ang="0">
                  <a:pos x="17" y="114"/>
                </a:cxn>
                <a:cxn ang="0">
                  <a:pos x="0" y="96"/>
                </a:cxn>
                <a:cxn ang="0">
                  <a:pos x="0" y="78"/>
                </a:cxn>
                <a:cxn ang="0">
                  <a:pos x="0" y="72"/>
                </a:cxn>
                <a:cxn ang="0">
                  <a:pos x="185" y="0"/>
                </a:cxn>
                <a:cxn ang="0">
                  <a:pos x="185" y="0"/>
                </a:cxn>
              </a:cxnLst>
              <a:rect l="0" t="0" r="r" b="b"/>
              <a:pathLst>
                <a:path w="185" h="120">
                  <a:moveTo>
                    <a:pt x="185" y="0"/>
                  </a:moveTo>
                  <a:lnTo>
                    <a:pt x="185" y="6"/>
                  </a:lnTo>
                  <a:lnTo>
                    <a:pt x="185" y="18"/>
                  </a:lnTo>
                  <a:lnTo>
                    <a:pt x="185" y="36"/>
                  </a:lnTo>
                  <a:lnTo>
                    <a:pt x="179" y="54"/>
                  </a:lnTo>
                  <a:lnTo>
                    <a:pt x="161" y="72"/>
                  </a:lnTo>
                  <a:lnTo>
                    <a:pt x="137" y="96"/>
                  </a:lnTo>
                  <a:lnTo>
                    <a:pt x="101" y="108"/>
                  </a:lnTo>
                  <a:lnTo>
                    <a:pt x="47" y="120"/>
                  </a:lnTo>
                  <a:lnTo>
                    <a:pt x="29" y="120"/>
                  </a:lnTo>
                  <a:lnTo>
                    <a:pt x="17" y="114"/>
                  </a:lnTo>
                  <a:lnTo>
                    <a:pt x="0" y="96"/>
                  </a:lnTo>
                  <a:lnTo>
                    <a:pt x="0" y="78"/>
                  </a:lnTo>
                  <a:lnTo>
                    <a:pt x="0" y="72"/>
                  </a:lnTo>
                  <a:lnTo>
                    <a:pt x="185" y="0"/>
                  </a:lnTo>
                  <a:lnTo>
                    <a:pt x="185" y="0"/>
                  </a:lnTo>
                  <a:close/>
                </a:path>
              </a:pathLst>
            </a:custGeom>
            <a:solidFill>
              <a:schemeClr val="bg1"/>
            </a:solidFill>
            <a:ln w="9525">
              <a:noFill/>
              <a:round/>
              <a:headEnd/>
              <a:tailEnd/>
            </a:ln>
          </p:spPr>
          <p:txBody>
            <a:bodyPr/>
            <a:lstStyle/>
            <a:p>
              <a:endParaRPr lang="en-US"/>
            </a:p>
          </p:txBody>
        </p:sp>
        <p:sp>
          <p:nvSpPr>
            <p:cNvPr id="7176" name="Freeform 8"/>
            <p:cNvSpPr>
              <a:spLocks/>
            </p:cNvSpPr>
            <p:nvPr userDrawn="1"/>
          </p:nvSpPr>
          <p:spPr bwMode="hidden">
            <a:xfrm>
              <a:off x="3779" y="2393"/>
              <a:ext cx="185" cy="120"/>
            </a:xfrm>
            <a:custGeom>
              <a:avLst/>
              <a:gdLst/>
              <a:ahLst/>
              <a:cxnLst>
                <a:cxn ang="0">
                  <a:pos x="185" y="0"/>
                </a:cxn>
                <a:cxn ang="0">
                  <a:pos x="185" y="6"/>
                </a:cxn>
                <a:cxn ang="0">
                  <a:pos x="179" y="24"/>
                </a:cxn>
                <a:cxn ang="0">
                  <a:pos x="167" y="42"/>
                </a:cxn>
                <a:cxn ang="0">
                  <a:pos x="149" y="66"/>
                </a:cxn>
                <a:cxn ang="0">
                  <a:pos x="131" y="90"/>
                </a:cxn>
                <a:cxn ang="0">
                  <a:pos x="102" y="108"/>
                </a:cxn>
                <a:cxn ang="0">
                  <a:pos x="66" y="120"/>
                </a:cxn>
                <a:cxn ang="0">
                  <a:pos x="18" y="120"/>
                </a:cxn>
                <a:cxn ang="0">
                  <a:pos x="0" y="60"/>
                </a:cxn>
                <a:cxn ang="0">
                  <a:pos x="185" y="0"/>
                </a:cxn>
                <a:cxn ang="0">
                  <a:pos x="185" y="0"/>
                </a:cxn>
              </a:cxnLst>
              <a:rect l="0" t="0" r="r" b="b"/>
              <a:pathLst>
                <a:path w="185" h="120">
                  <a:moveTo>
                    <a:pt x="185" y="0"/>
                  </a:moveTo>
                  <a:lnTo>
                    <a:pt x="185" y="6"/>
                  </a:lnTo>
                  <a:lnTo>
                    <a:pt x="179" y="24"/>
                  </a:lnTo>
                  <a:lnTo>
                    <a:pt x="167" y="42"/>
                  </a:lnTo>
                  <a:lnTo>
                    <a:pt x="149" y="66"/>
                  </a:lnTo>
                  <a:lnTo>
                    <a:pt x="131" y="90"/>
                  </a:lnTo>
                  <a:lnTo>
                    <a:pt x="102" y="108"/>
                  </a:lnTo>
                  <a:lnTo>
                    <a:pt x="66" y="120"/>
                  </a:lnTo>
                  <a:lnTo>
                    <a:pt x="18" y="120"/>
                  </a:lnTo>
                  <a:lnTo>
                    <a:pt x="0" y="60"/>
                  </a:lnTo>
                  <a:lnTo>
                    <a:pt x="185" y="0"/>
                  </a:lnTo>
                  <a:lnTo>
                    <a:pt x="185" y="0"/>
                  </a:lnTo>
                  <a:close/>
                </a:path>
              </a:pathLst>
            </a:custGeom>
            <a:solidFill>
              <a:schemeClr val="bg1"/>
            </a:solidFill>
            <a:ln w="9525">
              <a:noFill/>
              <a:round/>
              <a:headEnd/>
              <a:tailEnd/>
            </a:ln>
          </p:spPr>
          <p:txBody>
            <a:bodyPr/>
            <a:lstStyle/>
            <a:p>
              <a:endParaRPr lang="en-US"/>
            </a:p>
          </p:txBody>
        </p:sp>
        <p:sp>
          <p:nvSpPr>
            <p:cNvPr id="7177" name="Freeform 9"/>
            <p:cNvSpPr>
              <a:spLocks/>
            </p:cNvSpPr>
            <p:nvPr userDrawn="1"/>
          </p:nvSpPr>
          <p:spPr bwMode="hidden">
            <a:xfrm>
              <a:off x="3839" y="1836"/>
              <a:ext cx="528" cy="275"/>
            </a:xfrm>
            <a:custGeom>
              <a:avLst/>
              <a:gdLst/>
              <a:ahLst/>
              <a:cxnLst>
                <a:cxn ang="0">
                  <a:pos x="0" y="275"/>
                </a:cxn>
                <a:cxn ang="0">
                  <a:pos x="0" y="269"/>
                </a:cxn>
                <a:cxn ang="0">
                  <a:pos x="6" y="251"/>
                </a:cxn>
                <a:cxn ang="0">
                  <a:pos x="6" y="239"/>
                </a:cxn>
                <a:cxn ang="0">
                  <a:pos x="12" y="227"/>
                </a:cxn>
                <a:cxn ang="0">
                  <a:pos x="18" y="221"/>
                </a:cxn>
                <a:cxn ang="0">
                  <a:pos x="36" y="215"/>
                </a:cxn>
                <a:cxn ang="0">
                  <a:pos x="77" y="203"/>
                </a:cxn>
                <a:cxn ang="0">
                  <a:pos x="137" y="179"/>
                </a:cxn>
                <a:cxn ang="0">
                  <a:pos x="209" y="143"/>
                </a:cxn>
                <a:cxn ang="0">
                  <a:pos x="251" y="120"/>
                </a:cxn>
                <a:cxn ang="0">
                  <a:pos x="299" y="96"/>
                </a:cxn>
                <a:cxn ang="0">
                  <a:pos x="394" y="48"/>
                </a:cxn>
                <a:cxn ang="0">
                  <a:pos x="442" y="30"/>
                </a:cxn>
                <a:cxn ang="0">
                  <a:pos x="478" y="12"/>
                </a:cxn>
                <a:cxn ang="0">
                  <a:pos x="502" y="6"/>
                </a:cxn>
                <a:cxn ang="0">
                  <a:pos x="520" y="0"/>
                </a:cxn>
                <a:cxn ang="0">
                  <a:pos x="526" y="0"/>
                </a:cxn>
                <a:cxn ang="0">
                  <a:pos x="520" y="6"/>
                </a:cxn>
                <a:cxn ang="0">
                  <a:pos x="508" y="12"/>
                </a:cxn>
                <a:cxn ang="0">
                  <a:pos x="484" y="24"/>
                </a:cxn>
                <a:cxn ang="0">
                  <a:pos x="460" y="42"/>
                </a:cxn>
                <a:cxn ang="0">
                  <a:pos x="436" y="54"/>
                </a:cxn>
                <a:cxn ang="0">
                  <a:pos x="394" y="78"/>
                </a:cxn>
                <a:cxn ang="0">
                  <a:pos x="340" y="108"/>
                </a:cxn>
                <a:cxn ang="0">
                  <a:pos x="275" y="143"/>
                </a:cxn>
                <a:cxn ang="0">
                  <a:pos x="131" y="221"/>
                </a:cxn>
                <a:cxn ang="0">
                  <a:pos x="65" y="251"/>
                </a:cxn>
                <a:cxn ang="0">
                  <a:pos x="0" y="275"/>
                </a:cxn>
                <a:cxn ang="0">
                  <a:pos x="0" y="275"/>
                </a:cxn>
              </a:cxnLst>
              <a:rect l="0" t="0" r="r" b="b"/>
              <a:pathLst>
                <a:path w="526" h="275">
                  <a:moveTo>
                    <a:pt x="0" y="275"/>
                  </a:moveTo>
                  <a:lnTo>
                    <a:pt x="0" y="269"/>
                  </a:lnTo>
                  <a:lnTo>
                    <a:pt x="6" y="251"/>
                  </a:lnTo>
                  <a:lnTo>
                    <a:pt x="6" y="239"/>
                  </a:lnTo>
                  <a:lnTo>
                    <a:pt x="12" y="227"/>
                  </a:lnTo>
                  <a:lnTo>
                    <a:pt x="18" y="221"/>
                  </a:lnTo>
                  <a:lnTo>
                    <a:pt x="36" y="215"/>
                  </a:lnTo>
                  <a:lnTo>
                    <a:pt x="77" y="203"/>
                  </a:lnTo>
                  <a:lnTo>
                    <a:pt x="137" y="179"/>
                  </a:lnTo>
                  <a:lnTo>
                    <a:pt x="209" y="143"/>
                  </a:lnTo>
                  <a:lnTo>
                    <a:pt x="251" y="120"/>
                  </a:lnTo>
                  <a:lnTo>
                    <a:pt x="299" y="96"/>
                  </a:lnTo>
                  <a:lnTo>
                    <a:pt x="394" y="48"/>
                  </a:lnTo>
                  <a:lnTo>
                    <a:pt x="442" y="30"/>
                  </a:lnTo>
                  <a:lnTo>
                    <a:pt x="478" y="12"/>
                  </a:lnTo>
                  <a:lnTo>
                    <a:pt x="502" y="6"/>
                  </a:lnTo>
                  <a:lnTo>
                    <a:pt x="520" y="0"/>
                  </a:lnTo>
                  <a:lnTo>
                    <a:pt x="526" y="0"/>
                  </a:lnTo>
                  <a:lnTo>
                    <a:pt x="520" y="6"/>
                  </a:lnTo>
                  <a:lnTo>
                    <a:pt x="508" y="12"/>
                  </a:lnTo>
                  <a:lnTo>
                    <a:pt x="484" y="24"/>
                  </a:lnTo>
                  <a:lnTo>
                    <a:pt x="460" y="42"/>
                  </a:lnTo>
                  <a:lnTo>
                    <a:pt x="436" y="54"/>
                  </a:lnTo>
                  <a:lnTo>
                    <a:pt x="394" y="78"/>
                  </a:lnTo>
                  <a:lnTo>
                    <a:pt x="340" y="108"/>
                  </a:lnTo>
                  <a:lnTo>
                    <a:pt x="275" y="143"/>
                  </a:lnTo>
                  <a:lnTo>
                    <a:pt x="131" y="221"/>
                  </a:lnTo>
                  <a:lnTo>
                    <a:pt x="65" y="251"/>
                  </a:lnTo>
                  <a:lnTo>
                    <a:pt x="0" y="275"/>
                  </a:lnTo>
                  <a:lnTo>
                    <a:pt x="0" y="275"/>
                  </a:lnTo>
                  <a:close/>
                </a:path>
              </a:pathLst>
            </a:custGeom>
            <a:solidFill>
              <a:schemeClr val="bg1"/>
            </a:solidFill>
            <a:ln w="9525">
              <a:noFill/>
              <a:round/>
              <a:headEnd/>
              <a:tailEnd/>
            </a:ln>
          </p:spPr>
          <p:txBody>
            <a:bodyPr/>
            <a:lstStyle/>
            <a:p>
              <a:endParaRPr lang="en-US"/>
            </a:p>
          </p:txBody>
        </p:sp>
        <p:sp>
          <p:nvSpPr>
            <p:cNvPr id="7178" name="Freeform 10"/>
            <p:cNvSpPr>
              <a:spLocks/>
            </p:cNvSpPr>
            <p:nvPr userDrawn="1"/>
          </p:nvSpPr>
          <p:spPr bwMode="hidden">
            <a:xfrm>
              <a:off x="3676" y="2015"/>
              <a:ext cx="721" cy="306"/>
            </a:xfrm>
            <a:custGeom>
              <a:avLst/>
              <a:gdLst/>
              <a:ahLst/>
              <a:cxnLst>
                <a:cxn ang="0">
                  <a:pos x="48" y="216"/>
                </a:cxn>
                <a:cxn ang="0">
                  <a:pos x="30" y="252"/>
                </a:cxn>
                <a:cxn ang="0">
                  <a:pos x="12" y="282"/>
                </a:cxn>
                <a:cxn ang="0">
                  <a:pos x="6" y="300"/>
                </a:cxn>
                <a:cxn ang="0">
                  <a:pos x="0" y="306"/>
                </a:cxn>
                <a:cxn ang="0">
                  <a:pos x="48" y="276"/>
                </a:cxn>
                <a:cxn ang="0">
                  <a:pos x="84" y="252"/>
                </a:cxn>
                <a:cxn ang="0">
                  <a:pos x="108" y="234"/>
                </a:cxn>
                <a:cxn ang="0">
                  <a:pos x="120" y="228"/>
                </a:cxn>
                <a:cxn ang="0">
                  <a:pos x="126" y="228"/>
                </a:cxn>
                <a:cxn ang="0">
                  <a:pos x="144" y="222"/>
                </a:cxn>
                <a:cxn ang="0">
                  <a:pos x="168" y="216"/>
                </a:cxn>
                <a:cxn ang="0">
                  <a:pos x="198" y="204"/>
                </a:cxn>
                <a:cxn ang="0">
                  <a:pos x="275" y="180"/>
                </a:cxn>
                <a:cxn ang="0">
                  <a:pos x="371" y="156"/>
                </a:cxn>
                <a:cxn ang="0">
                  <a:pos x="461" y="126"/>
                </a:cxn>
                <a:cxn ang="0">
                  <a:pos x="544" y="102"/>
                </a:cxn>
                <a:cxn ang="0">
                  <a:pos x="574" y="90"/>
                </a:cxn>
                <a:cxn ang="0">
                  <a:pos x="604" y="84"/>
                </a:cxn>
                <a:cxn ang="0">
                  <a:pos x="622" y="78"/>
                </a:cxn>
                <a:cxn ang="0">
                  <a:pos x="628" y="72"/>
                </a:cxn>
                <a:cxn ang="0">
                  <a:pos x="634" y="66"/>
                </a:cxn>
                <a:cxn ang="0">
                  <a:pos x="652" y="60"/>
                </a:cxn>
                <a:cxn ang="0">
                  <a:pos x="694" y="30"/>
                </a:cxn>
                <a:cxn ang="0">
                  <a:pos x="712" y="18"/>
                </a:cxn>
                <a:cxn ang="0">
                  <a:pos x="718" y="6"/>
                </a:cxn>
                <a:cxn ang="0">
                  <a:pos x="712" y="0"/>
                </a:cxn>
                <a:cxn ang="0">
                  <a:pos x="688" y="0"/>
                </a:cxn>
                <a:cxn ang="0">
                  <a:pos x="628" y="0"/>
                </a:cxn>
                <a:cxn ang="0">
                  <a:pos x="580" y="0"/>
                </a:cxn>
                <a:cxn ang="0">
                  <a:pos x="544" y="0"/>
                </a:cxn>
                <a:cxn ang="0">
                  <a:pos x="514" y="18"/>
                </a:cxn>
                <a:cxn ang="0">
                  <a:pos x="485" y="42"/>
                </a:cxn>
                <a:cxn ang="0">
                  <a:pos x="467" y="54"/>
                </a:cxn>
                <a:cxn ang="0">
                  <a:pos x="449" y="60"/>
                </a:cxn>
                <a:cxn ang="0">
                  <a:pos x="425" y="60"/>
                </a:cxn>
                <a:cxn ang="0">
                  <a:pos x="389" y="66"/>
                </a:cxn>
                <a:cxn ang="0">
                  <a:pos x="347" y="84"/>
                </a:cxn>
                <a:cxn ang="0">
                  <a:pos x="311" y="108"/>
                </a:cxn>
                <a:cxn ang="0">
                  <a:pos x="287" y="126"/>
                </a:cxn>
                <a:cxn ang="0">
                  <a:pos x="275" y="132"/>
                </a:cxn>
                <a:cxn ang="0">
                  <a:pos x="257" y="138"/>
                </a:cxn>
                <a:cxn ang="0">
                  <a:pos x="221" y="138"/>
                </a:cxn>
                <a:cxn ang="0">
                  <a:pos x="186" y="138"/>
                </a:cxn>
                <a:cxn ang="0">
                  <a:pos x="180" y="138"/>
                </a:cxn>
                <a:cxn ang="0">
                  <a:pos x="174" y="138"/>
                </a:cxn>
                <a:cxn ang="0">
                  <a:pos x="114" y="162"/>
                </a:cxn>
                <a:cxn ang="0">
                  <a:pos x="48" y="216"/>
                </a:cxn>
                <a:cxn ang="0">
                  <a:pos x="48" y="216"/>
                </a:cxn>
              </a:cxnLst>
              <a:rect l="0" t="0" r="r" b="b"/>
              <a:pathLst>
                <a:path w="718" h="306">
                  <a:moveTo>
                    <a:pt x="48" y="216"/>
                  </a:moveTo>
                  <a:lnTo>
                    <a:pt x="30" y="252"/>
                  </a:lnTo>
                  <a:lnTo>
                    <a:pt x="12" y="282"/>
                  </a:lnTo>
                  <a:lnTo>
                    <a:pt x="6" y="300"/>
                  </a:lnTo>
                  <a:lnTo>
                    <a:pt x="0" y="306"/>
                  </a:lnTo>
                  <a:lnTo>
                    <a:pt x="48" y="276"/>
                  </a:lnTo>
                  <a:lnTo>
                    <a:pt x="84" y="252"/>
                  </a:lnTo>
                  <a:lnTo>
                    <a:pt x="108" y="234"/>
                  </a:lnTo>
                  <a:lnTo>
                    <a:pt x="120" y="228"/>
                  </a:lnTo>
                  <a:lnTo>
                    <a:pt x="126" y="228"/>
                  </a:lnTo>
                  <a:lnTo>
                    <a:pt x="144" y="222"/>
                  </a:lnTo>
                  <a:lnTo>
                    <a:pt x="168" y="216"/>
                  </a:lnTo>
                  <a:lnTo>
                    <a:pt x="198" y="204"/>
                  </a:lnTo>
                  <a:lnTo>
                    <a:pt x="275" y="180"/>
                  </a:lnTo>
                  <a:lnTo>
                    <a:pt x="371" y="156"/>
                  </a:lnTo>
                  <a:lnTo>
                    <a:pt x="461" y="126"/>
                  </a:lnTo>
                  <a:lnTo>
                    <a:pt x="544" y="102"/>
                  </a:lnTo>
                  <a:lnTo>
                    <a:pt x="574" y="90"/>
                  </a:lnTo>
                  <a:lnTo>
                    <a:pt x="604" y="84"/>
                  </a:lnTo>
                  <a:lnTo>
                    <a:pt x="622" y="78"/>
                  </a:lnTo>
                  <a:lnTo>
                    <a:pt x="628" y="72"/>
                  </a:lnTo>
                  <a:lnTo>
                    <a:pt x="634" y="66"/>
                  </a:lnTo>
                  <a:lnTo>
                    <a:pt x="652" y="60"/>
                  </a:lnTo>
                  <a:lnTo>
                    <a:pt x="694" y="30"/>
                  </a:lnTo>
                  <a:lnTo>
                    <a:pt x="712" y="18"/>
                  </a:lnTo>
                  <a:lnTo>
                    <a:pt x="718" y="6"/>
                  </a:lnTo>
                  <a:lnTo>
                    <a:pt x="712" y="0"/>
                  </a:lnTo>
                  <a:lnTo>
                    <a:pt x="688" y="0"/>
                  </a:lnTo>
                  <a:lnTo>
                    <a:pt x="628" y="0"/>
                  </a:lnTo>
                  <a:lnTo>
                    <a:pt x="580" y="0"/>
                  </a:lnTo>
                  <a:lnTo>
                    <a:pt x="544" y="0"/>
                  </a:lnTo>
                  <a:lnTo>
                    <a:pt x="514" y="18"/>
                  </a:lnTo>
                  <a:lnTo>
                    <a:pt x="485" y="42"/>
                  </a:lnTo>
                  <a:lnTo>
                    <a:pt x="467" y="54"/>
                  </a:lnTo>
                  <a:lnTo>
                    <a:pt x="449" y="60"/>
                  </a:lnTo>
                  <a:lnTo>
                    <a:pt x="425" y="60"/>
                  </a:lnTo>
                  <a:lnTo>
                    <a:pt x="389" y="66"/>
                  </a:lnTo>
                  <a:lnTo>
                    <a:pt x="347" y="84"/>
                  </a:lnTo>
                  <a:lnTo>
                    <a:pt x="311" y="108"/>
                  </a:lnTo>
                  <a:lnTo>
                    <a:pt x="287" y="126"/>
                  </a:lnTo>
                  <a:lnTo>
                    <a:pt x="275" y="132"/>
                  </a:lnTo>
                  <a:lnTo>
                    <a:pt x="257" y="138"/>
                  </a:lnTo>
                  <a:lnTo>
                    <a:pt x="221" y="138"/>
                  </a:lnTo>
                  <a:lnTo>
                    <a:pt x="186" y="138"/>
                  </a:lnTo>
                  <a:lnTo>
                    <a:pt x="180" y="138"/>
                  </a:lnTo>
                  <a:lnTo>
                    <a:pt x="174" y="138"/>
                  </a:lnTo>
                  <a:lnTo>
                    <a:pt x="114" y="162"/>
                  </a:lnTo>
                  <a:lnTo>
                    <a:pt x="48" y="216"/>
                  </a:lnTo>
                  <a:lnTo>
                    <a:pt x="48" y="216"/>
                  </a:lnTo>
                  <a:close/>
                </a:path>
              </a:pathLst>
            </a:custGeom>
            <a:solidFill>
              <a:schemeClr val="bg1"/>
            </a:solidFill>
            <a:ln w="9525">
              <a:noFill/>
              <a:round/>
              <a:headEnd/>
              <a:tailEnd/>
            </a:ln>
          </p:spPr>
          <p:txBody>
            <a:bodyPr/>
            <a:lstStyle/>
            <a:p>
              <a:endParaRPr lang="en-US"/>
            </a:p>
          </p:txBody>
        </p:sp>
        <p:sp>
          <p:nvSpPr>
            <p:cNvPr id="7179" name="Freeform 11"/>
            <p:cNvSpPr>
              <a:spLocks/>
            </p:cNvSpPr>
            <p:nvPr userDrawn="1"/>
          </p:nvSpPr>
          <p:spPr bwMode="hidden">
            <a:xfrm>
              <a:off x="3358" y="1890"/>
              <a:ext cx="2400" cy="881"/>
            </a:xfrm>
            <a:custGeom>
              <a:avLst/>
              <a:gdLst/>
              <a:ahLst/>
              <a:cxnLst>
                <a:cxn ang="0">
                  <a:pos x="2231" y="54"/>
                </a:cxn>
                <a:cxn ang="0">
                  <a:pos x="2189" y="54"/>
                </a:cxn>
                <a:cxn ang="0">
                  <a:pos x="2147" y="66"/>
                </a:cxn>
                <a:cxn ang="0">
                  <a:pos x="2021" y="101"/>
                </a:cxn>
                <a:cxn ang="0">
                  <a:pos x="1956" y="119"/>
                </a:cxn>
                <a:cxn ang="0">
                  <a:pos x="1860" y="167"/>
                </a:cxn>
                <a:cxn ang="0">
                  <a:pos x="1836" y="245"/>
                </a:cxn>
                <a:cxn ang="0">
                  <a:pos x="1842" y="305"/>
                </a:cxn>
                <a:cxn ang="0">
                  <a:pos x="1758" y="317"/>
                </a:cxn>
                <a:cxn ang="0">
                  <a:pos x="1597" y="263"/>
                </a:cxn>
                <a:cxn ang="0">
                  <a:pos x="1507" y="257"/>
                </a:cxn>
                <a:cxn ang="0">
                  <a:pos x="1399" y="311"/>
                </a:cxn>
                <a:cxn ang="0">
                  <a:pos x="1334" y="353"/>
                </a:cxn>
                <a:cxn ang="0">
                  <a:pos x="1310" y="359"/>
                </a:cxn>
                <a:cxn ang="0">
                  <a:pos x="1214" y="371"/>
                </a:cxn>
                <a:cxn ang="0">
                  <a:pos x="1160" y="365"/>
                </a:cxn>
                <a:cxn ang="0">
                  <a:pos x="1053" y="371"/>
                </a:cxn>
                <a:cxn ang="0">
                  <a:pos x="957" y="383"/>
                </a:cxn>
                <a:cxn ang="0">
                  <a:pos x="921" y="401"/>
                </a:cxn>
                <a:cxn ang="0">
                  <a:pos x="819" y="419"/>
                </a:cxn>
                <a:cxn ang="0">
                  <a:pos x="778" y="419"/>
                </a:cxn>
                <a:cxn ang="0">
                  <a:pos x="664" y="437"/>
                </a:cxn>
                <a:cxn ang="0">
                  <a:pos x="598" y="473"/>
                </a:cxn>
                <a:cxn ang="0">
                  <a:pos x="503" y="467"/>
                </a:cxn>
                <a:cxn ang="0">
                  <a:pos x="431" y="491"/>
                </a:cxn>
                <a:cxn ang="0">
                  <a:pos x="413" y="539"/>
                </a:cxn>
                <a:cxn ang="0">
                  <a:pos x="347" y="569"/>
                </a:cxn>
                <a:cxn ang="0">
                  <a:pos x="222" y="599"/>
                </a:cxn>
                <a:cxn ang="0">
                  <a:pos x="138" y="647"/>
                </a:cxn>
                <a:cxn ang="0">
                  <a:pos x="108" y="659"/>
                </a:cxn>
                <a:cxn ang="0">
                  <a:pos x="0" y="671"/>
                </a:cxn>
                <a:cxn ang="0">
                  <a:pos x="84" y="695"/>
                </a:cxn>
                <a:cxn ang="0">
                  <a:pos x="263" y="653"/>
                </a:cxn>
                <a:cxn ang="0">
                  <a:pos x="473" y="569"/>
                </a:cxn>
                <a:cxn ang="0">
                  <a:pos x="568" y="521"/>
                </a:cxn>
                <a:cxn ang="0">
                  <a:pos x="646" y="515"/>
                </a:cxn>
                <a:cxn ang="0">
                  <a:pos x="873" y="461"/>
                </a:cxn>
                <a:cxn ang="0">
                  <a:pos x="1148" y="425"/>
                </a:cxn>
                <a:cxn ang="0">
                  <a:pos x="1292" y="461"/>
                </a:cxn>
                <a:cxn ang="0">
                  <a:pos x="1417" y="533"/>
                </a:cxn>
                <a:cxn ang="0">
                  <a:pos x="1435" y="617"/>
                </a:cxn>
                <a:cxn ang="0">
                  <a:pos x="1376" y="653"/>
                </a:cxn>
                <a:cxn ang="0">
                  <a:pos x="1226" y="701"/>
                </a:cxn>
                <a:cxn ang="0">
                  <a:pos x="1112" y="755"/>
                </a:cxn>
                <a:cxn ang="0">
                  <a:pos x="1065" y="809"/>
                </a:cxn>
                <a:cxn ang="0">
                  <a:pos x="1077" y="869"/>
                </a:cxn>
                <a:cxn ang="0">
                  <a:pos x="1106" y="881"/>
                </a:cxn>
                <a:cxn ang="0">
                  <a:pos x="1208" y="869"/>
                </a:cxn>
                <a:cxn ang="0">
                  <a:pos x="1388" y="857"/>
                </a:cxn>
                <a:cxn ang="0">
                  <a:pos x="1441" y="851"/>
                </a:cxn>
                <a:cxn ang="0">
                  <a:pos x="1483" y="833"/>
                </a:cxn>
                <a:cxn ang="0">
                  <a:pos x="1675" y="743"/>
                </a:cxn>
                <a:cxn ang="0">
                  <a:pos x="1806" y="689"/>
                </a:cxn>
                <a:cxn ang="0">
                  <a:pos x="1884" y="581"/>
                </a:cxn>
                <a:cxn ang="0">
                  <a:pos x="2039" y="389"/>
                </a:cxn>
                <a:cxn ang="0">
                  <a:pos x="2207" y="269"/>
                </a:cxn>
                <a:cxn ang="0">
                  <a:pos x="2249" y="239"/>
                </a:cxn>
                <a:cxn ang="0">
                  <a:pos x="2392" y="0"/>
                </a:cxn>
                <a:cxn ang="0">
                  <a:pos x="2302" y="36"/>
                </a:cxn>
              </a:cxnLst>
              <a:rect l="0" t="0" r="r" b="b"/>
              <a:pathLst>
                <a:path w="2392" h="881">
                  <a:moveTo>
                    <a:pt x="2302" y="36"/>
                  </a:moveTo>
                  <a:lnTo>
                    <a:pt x="2266" y="48"/>
                  </a:lnTo>
                  <a:lnTo>
                    <a:pt x="2231" y="54"/>
                  </a:lnTo>
                  <a:lnTo>
                    <a:pt x="2201" y="54"/>
                  </a:lnTo>
                  <a:lnTo>
                    <a:pt x="2195" y="54"/>
                  </a:lnTo>
                  <a:lnTo>
                    <a:pt x="2189" y="54"/>
                  </a:lnTo>
                  <a:lnTo>
                    <a:pt x="2189" y="54"/>
                  </a:lnTo>
                  <a:lnTo>
                    <a:pt x="2177" y="60"/>
                  </a:lnTo>
                  <a:lnTo>
                    <a:pt x="2147" y="66"/>
                  </a:lnTo>
                  <a:lnTo>
                    <a:pt x="2105" y="78"/>
                  </a:lnTo>
                  <a:lnTo>
                    <a:pt x="2057" y="89"/>
                  </a:lnTo>
                  <a:lnTo>
                    <a:pt x="2021" y="101"/>
                  </a:lnTo>
                  <a:lnTo>
                    <a:pt x="1997" y="107"/>
                  </a:lnTo>
                  <a:lnTo>
                    <a:pt x="1973" y="113"/>
                  </a:lnTo>
                  <a:lnTo>
                    <a:pt x="1956" y="119"/>
                  </a:lnTo>
                  <a:lnTo>
                    <a:pt x="1926" y="131"/>
                  </a:lnTo>
                  <a:lnTo>
                    <a:pt x="1896" y="137"/>
                  </a:lnTo>
                  <a:lnTo>
                    <a:pt x="1860" y="167"/>
                  </a:lnTo>
                  <a:lnTo>
                    <a:pt x="1842" y="191"/>
                  </a:lnTo>
                  <a:lnTo>
                    <a:pt x="1836" y="221"/>
                  </a:lnTo>
                  <a:lnTo>
                    <a:pt x="1836" y="245"/>
                  </a:lnTo>
                  <a:lnTo>
                    <a:pt x="1842" y="269"/>
                  </a:lnTo>
                  <a:lnTo>
                    <a:pt x="1842" y="293"/>
                  </a:lnTo>
                  <a:lnTo>
                    <a:pt x="1842" y="305"/>
                  </a:lnTo>
                  <a:lnTo>
                    <a:pt x="1824" y="323"/>
                  </a:lnTo>
                  <a:lnTo>
                    <a:pt x="1794" y="329"/>
                  </a:lnTo>
                  <a:lnTo>
                    <a:pt x="1758" y="317"/>
                  </a:lnTo>
                  <a:lnTo>
                    <a:pt x="1716" y="299"/>
                  </a:lnTo>
                  <a:lnTo>
                    <a:pt x="1657" y="275"/>
                  </a:lnTo>
                  <a:lnTo>
                    <a:pt x="1597" y="263"/>
                  </a:lnTo>
                  <a:lnTo>
                    <a:pt x="1543" y="257"/>
                  </a:lnTo>
                  <a:lnTo>
                    <a:pt x="1519" y="257"/>
                  </a:lnTo>
                  <a:lnTo>
                    <a:pt x="1507" y="257"/>
                  </a:lnTo>
                  <a:lnTo>
                    <a:pt x="1489" y="263"/>
                  </a:lnTo>
                  <a:lnTo>
                    <a:pt x="1459" y="275"/>
                  </a:lnTo>
                  <a:lnTo>
                    <a:pt x="1399" y="311"/>
                  </a:lnTo>
                  <a:lnTo>
                    <a:pt x="1376" y="329"/>
                  </a:lnTo>
                  <a:lnTo>
                    <a:pt x="1352" y="341"/>
                  </a:lnTo>
                  <a:lnTo>
                    <a:pt x="1334" y="353"/>
                  </a:lnTo>
                  <a:lnTo>
                    <a:pt x="1328" y="359"/>
                  </a:lnTo>
                  <a:lnTo>
                    <a:pt x="1322" y="359"/>
                  </a:lnTo>
                  <a:lnTo>
                    <a:pt x="1310" y="359"/>
                  </a:lnTo>
                  <a:lnTo>
                    <a:pt x="1286" y="365"/>
                  </a:lnTo>
                  <a:lnTo>
                    <a:pt x="1262" y="365"/>
                  </a:lnTo>
                  <a:lnTo>
                    <a:pt x="1214" y="371"/>
                  </a:lnTo>
                  <a:lnTo>
                    <a:pt x="1196" y="371"/>
                  </a:lnTo>
                  <a:lnTo>
                    <a:pt x="1178" y="365"/>
                  </a:lnTo>
                  <a:lnTo>
                    <a:pt x="1160" y="365"/>
                  </a:lnTo>
                  <a:lnTo>
                    <a:pt x="1130" y="365"/>
                  </a:lnTo>
                  <a:lnTo>
                    <a:pt x="1095" y="365"/>
                  </a:lnTo>
                  <a:lnTo>
                    <a:pt x="1053" y="371"/>
                  </a:lnTo>
                  <a:lnTo>
                    <a:pt x="1017" y="377"/>
                  </a:lnTo>
                  <a:lnTo>
                    <a:pt x="981" y="377"/>
                  </a:lnTo>
                  <a:lnTo>
                    <a:pt x="957" y="383"/>
                  </a:lnTo>
                  <a:lnTo>
                    <a:pt x="945" y="389"/>
                  </a:lnTo>
                  <a:lnTo>
                    <a:pt x="939" y="395"/>
                  </a:lnTo>
                  <a:lnTo>
                    <a:pt x="921" y="401"/>
                  </a:lnTo>
                  <a:lnTo>
                    <a:pt x="879" y="407"/>
                  </a:lnTo>
                  <a:lnTo>
                    <a:pt x="837" y="419"/>
                  </a:lnTo>
                  <a:lnTo>
                    <a:pt x="819" y="419"/>
                  </a:lnTo>
                  <a:lnTo>
                    <a:pt x="808" y="419"/>
                  </a:lnTo>
                  <a:lnTo>
                    <a:pt x="796" y="419"/>
                  </a:lnTo>
                  <a:lnTo>
                    <a:pt x="778" y="419"/>
                  </a:lnTo>
                  <a:lnTo>
                    <a:pt x="754" y="419"/>
                  </a:lnTo>
                  <a:lnTo>
                    <a:pt x="724" y="425"/>
                  </a:lnTo>
                  <a:lnTo>
                    <a:pt x="664" y="437"/>
                  </a:lnTo>
                  <a:lnTo>
                    <a:pt x="640" y="449"/>
                  </a:lnTo>
                  <a:lnTo>
                    <a:pt x="616" y="461"/>
                  </a:lnTo>
                  <a:lnTo>
                    <a:pt x="598" y="473"/>
                  </a:lnTo>
                  <a:lnTo>
                    <a:pt x="580" y="473"/>
                  </a:lnTo>
                  <a:lnTo>
                    <a:pt x="538" y="473"/>
                  </a:lnTo>
                  <a:lnTo>
                    <a:pt x="503" y="467"/>
                  </a:lnTo>
                  <a:lnTo>
                    <a:pt x="461" y="473"/>
                  </a:lnTo>
                  <a:lnTo>
                    <a:pt x="443" y="479"/>
                  </a:lnTo>
                  <a:lnTo>
                    <a:pt x="431" y="491"/>
                  </a:lnTo>
                  <a:lnTo>
                    <a:pt x="425" y="509"/>
                  </a:lnTo>
                  <a:lnTo>
                    <a:pt x="419" y="533"/>
                  </a:lnTo>
                  <a:lnTo>
                    <a:pt x="413" y="539"/>
                  </a:lnTo>
                  <a:lnTo>
                    <a:pt x="407" y="545"/>
                  </a:lnTo>
                  <a:lnTo>
                    <a:pt x="389" y="551"/>
                  </a:lnTo>
                  <a:lnTo>
                    <a:pt x="347" y="569"/>
                  </a:lnTo>
                  <a:lnTo>
                    <a:pt x="299" y="587"/>
                  </a:lnTo>
                  <a:lnTo>
                    <a:pt x="257" y="593"/>
                  </a:lnTo>
                  <a:lnTo>
                    <a:pt x="222" y="599"/>
                  </a:lnTo>
                  <a:lnTo>
                    <a:pt x="180" y="617"/>
                  </a:lnTo>
                  <a:lnTo>
                    <a:pt x="150" y="641"/>
                  </a:lnTo>
                  <a:lnTo>
                    <a:pt x="138" y="647"/>
                  </a:lnTo>
                  <a:lnTo>
                    <a:pt x="132" y="653"/>
                  </a:lnTo>
                  <a:lnTo>
                    <a:pt x="126" y="659"/>
                  </a:lnTo>
                  <a:lnTo>
                    <a:pt x="108" y="659"/>
                  </a:lnTo>
                  <a:lnTo>
                    <a:pt x="96" y="653"/>
                  </a:lnTo>
                  <a:lnTo>
                    <a:pt x="90" y="653"/>
                  </a:lnTo>
                  <a:lnTo>
                    <a:pt x="0" y="671"/>
                  </a:lnTo>
                  <a:lnTo>
                    <a:pt x="12" y="689"/>
                  </a:lnTo>
                  <a:lnTo>
                    <a:pt x="42" y="695"/>
                  </a:lnTo>
                  <a:lnTo>
                    <a:pt x="84" y="695"/>
                  </a:lnTo>
                  <a:lnTo>
                    <a:pt x="132" y="683"/>
                  </a:lnTo>
                  <a:lnTo>
                    <a:pt x="192" y="671"/>
                  </a:lnTo>
                  <a:lnTo>
                    <a:pt x="263" y="653"/>
                  </a:lnTo>
                  <a:lnTo>
                    <a:pt x="335" y="629"/>
                  </a:lnTo>
                  <a:lnTo>
                    <a:pt x="407" y="599"/>
                  </a:lnTo>
                  <a:lnTo>
                    <a:pt x="473" y="569"/>
                  </a:lnTo>
                  <a:lnTo>
                    <a:pt x="527" y="545"/>
                  </a:lnTo>
                  <a:lnTo>
                    <a:pt x="562" y="527"/>
                  </a:lnTo>
                  <a:lnTo>
                    <a:pt x="568" y="521"/>
                  </a:lnTo>
                  <a:lnTo>
                    <a:pt x="574" y="521"/>
                  </a:lnTo>
                  <a:lnTo>
                    <a:pt x="604" y="521"/>
                  </a:lnTo>
                  <a:lnTo>
                    <a:pt x="646" y="515"/>
                  </a:lnTo>
                  <a:lnTo>
                    <a:pt x="712" y="497"/>
                  </a:lnTo>
                  <a:lnTo>
                    <a:pt x="790" y="479"/>
                  </a:lnTo>
                  <a:lnTo>
                    <a:pt x="873" y="461"/>
                  </a:lnTo>
                  <a:lnTo>
                    <a:pt x="963" y="443"/>
                  </a:lnTo>
                  <a:lnTo>
                    <a:pt x="1059" y="431"/>
                  </a:lnTo>
                  <a:lnTo>
                    <a:pt x="1148" y="425"/>
                  </a:lnTo>
                  <a:lnTo>
                    <a:pt x="1178" y="425"/>
                  </a:lnTo>
                  <a:lnTo>
                    <a:pt x="1214" y="437"/>
                  </a:lnTo>
                  <a:lnTo>
                    <a:pt x="1292" y="461"/>
                  </a:lnTo>
                  <a:lnTo>
                    <a:pt x="1340" y="479"/>
                  </a:lnTo>
                  <a:lnTo>
                    <a:pt x="1382" y="503"/>
                  </a:lnTo>
                  <a:lnTo>
                    <a:pt x="1417" y="533"/>
                  </a:lnTo>
                  <a:lnTo>
                    <a:pt x="1441" y="563"/>
                  </a:lnTo>
                  <a:lnTo>
                    <a:pt x="1447" y="587"/>
                  </a:lnTo>
                  <a:lnTo>
                    <a:pt x="1435" y="617"/>
                  </a:lnTo>
                  <a:lnTo>
                    <a:pt x="1423" y="629"/>
                  </a:lnTo>
                  <a:lnTo>
                    <a:pt x="1405" y="641"/>
                  </a:lnTo>
                  <a:lnTo>
                    <a:pt x="1376" y="653"/>
                  </a:lnTo>
                  <a:lnTo>
                    <a:pt x="1346" y="665"/>
                  </a:lnTo>
                  <a:lnTo>
                    <a:pt x="1280" y="683"/>
                  </a:lnTo>
                  <a:lnTo>
                    <a:pt x="1226" y="701"/>
                  </a:lnTo>
                  <a:lnTo>
                    <a:pt x="1178" y="719"/>
                  </a:lnTo>
                  <a:lnTo>
                    <a:pt x="1142" y="743"/>
                  </a:lnTo>
                  <a:lnTo>
                    <a:pt x="1112" y="755"/>
                  </a:lnTo>
                  <a:lnTo>
                    <a:pt x="1089" y="773"/>
                  </a:lnTo>
                  <a:lnTo>
                    <a:pt x="1077" y="791"/>
                  </a:lnTo>
                  <a:lnTo>
                    <a:pt x="1065" y="809"/>
                  </a:lnTo>
                  <a:lnTo>
                    <a:pt x="1059" y="833"/>
                  </a:lnTo>
                  <a:lnTo>
                    <a:pt x="1065" y="857"/>
                  </a:lnTo>
                  <a:lnTo>
                    <a:pt x="1077" y="869"/>
                  </a:lnTo>
                  <a:lnTo>
                    <a:pt x="1083" y="875"/>
                  </a:lnTo>
                  <a:lnTo>
                    <a:pt x="1089" y="881"/>
                  </a:lnTo>
                  <a:lnTo>
                    <a:pt x="1106" y="881"/>
                  </a:lnTo>
                  <a:lnTo>
                    <a:pt x="1124" y="875"/>
                  </a:lnTo>
                  <a:lnTo>
                    <a:pt x="1148" y="875"/>
                  </a:lnTo>
                  <a:lnTo>
                    <a:pt x="1208" y="869"/>
                  </a:lnTo>
                  <a:lnTo>
                    <a:pt x="1268" y="863"/>
                  </a:lnTo>
                  <a:lnTo>
                    <a:pt x="1328" y="863"/>
                  </a:lnTo>
                  <a:lnTo>
                    <a:pt x="1388" y="857"/>
                  </a:lnTo>
                  <a:lnTo>
                    <a:pt x="1411" y="857"/>
                  </a:lnTo>
                  <a:lnTo>
                    <a:pt x="1429" y="851"/>
                  </a:lnTo>
                  <a:lnTo>
                    <a:pt x="1441" y="851"/>
                  </a:lnTo>
                  <a:lnTo>
                    <a:pt x="1447" y="851"/>
                  </a:lnTo>
                  <a:lnTo>
                    <a:pt x="1459" y="845"/>
                  </a:lnTo>
                  <a:lnTo>
                    <a:pt x="1483" y="833"/>
                  </a:lnTo>
                  <a:lnTo>
                    <a:pt x="1525" y="815"/>
                  </a:lnTo>
                  <a:lnTo>
                    <a:pt x="1573" y="791"/>
                  </a:lnTo>
                  <a:lnTo>
                    <a:pt x="1675" y="743"/>
                  </a:lnTo>
                  <a:lnTo>
                    <a:pt x="1716" y="725"/>
                  </a:lnTo>
                  <a:lnTo>
                    <a:pt x="1752" y="713"/>
                  </a:lnTo>
                  <a:lnTo>
                    <a:pt x="1806" y="689"/>
                  </a:lnTo>
                  <a:lnTo>
                    <a:pt x="1842" y="653"/>
                  </a:lnTo>
                  <a:lnTo>
                    <a:pt x="1866" y="611"/>
                  </a:lnTo>
                  <a:lnTo>
                    <a:pt x="1884" y="581"/>
                  </a:lnTo>
                  <a:lnTo>
                    <a:pt x="1926" y="515"/>
                  </a:lnTo>
                  <a:lnTo>
                    <a:pt x="1979" y="449"/>
                  </a:lnTo>
                  <a:lnTo>
                    <a:pt x="2039" y="389"/>
                  </a:lnTo>
                  <a:lnTo>
                    <a:pt x="2105" y="341"/>
                  </a:lnTo>
                  <a:lnTo>
                    <a:pt x="2159" y="299"/>
                  </a:lnTo>
                  <a:lnTo>
                    <a:pt x="2207" y="269"/>
                  </a:lnTo>
                  <a:lnTo>
                    <a:pt x="2237" y="245"/>
                  </a:lnTo>
                  <a:lnTo>
                    <a:pt x="2249" y="239"/>
                  </a:lnTo>
                  <a:lnTo>
                    <a:pt x="2249" y="239"/>
                  </a:lnTo>
                  <a:lnTo>
                    <a:pt x="2392" y="167"/>
                  </a:lnTo>
                  <a:lnTo>
                    <a:pt x="2392" y="60"/>
                  </a:lnTo>
                  <a:lnTo>
                    <a:pt x="2392" y="0"/>
                  </a:lnTo>
                  <a:lnTo>
                    <a:pt x="2344" y="18"/>
                  </a:lnTo>
                  <a:lnTo>
                    <a:pt x="2302" y="36"/>
                  </a:lnTo>
                  <a:lnTo>
                    <a:pt x="2302" y="36"/>
                  </a:lnTo>
                  <a:close/>
                </a:path>
              </a:pathLst>
            </a:custGeom>
            <a:solidFill>
              <a:schemeClr val="bg1"/>
            </a:solidFill>
            <a:ln w="9525">
              <a:noFill/>
              <a:round/>
              <a:headEnd/>
              <a:tailEnd/>
            </a:ln>
          </p:spPr>
          <p:txBody>
            <a:bodyPr/>
            <a:lstStyle/>
            <a:p>
              <a:endParaRPr lang="en-US"/>
            </a:p>
          </p:txBody>
        </p:sp>
        <p:sp>
          <p:nvSpPr>
            <p:cNvPr id="7180" name="Freeform 12"/>
            <p:cNvSpPr>
              <a:spLocks/>
            </p:cNvSpPr>
            <p:nvPr userDrawn="1"/>
          </p:nvSpPr>
          <p:spPr bwMode="hidden">
            <a:xfrm>
              <a:off x="3839" y="1854"/>
              <a:ext cx="577" cy="258"/>
            </a:xfrm>
            <a:custGeom>
              <a:avLst/>
              <a:gdLst/>
              <a:ahLst/>
              <a:cxnLst>
                <a:cxn ang="0">
                  <a:pos x="30" y="245"/>
                </a:cxn>
                <a:cxn ang="0">
                  <a:pos x="18" y="251"/>
                </a:cxn>
                <a:cxn ang="0">
                  <a:pos x="6" y="257"/>
                </a:cxn>
                <a:cxn ang="0">
                  <a:pos x="0" y="257"/>
                </a:cxn>
                <a:cxn ang="0">
                  <a:pos x="305" y="113"/>
                </a:cxn>
                <a:cxn ang="0">
                  <a:pos x="520" y="0"/>
                </a:cxn>
                <a:cxn ang="0">
                  <a:pos x="526" y="6"/>
                </a:cxn>
                <a:cxn ang="0">
                  <a:pos x="544" y="18"/>
                </a:cxn>
                <a:cxn ang="0">
                  <a:pos x="550" y="24"/>
                </a:cxn>
                <a:cxn ang="0">
                  <a:pos x="550" y="36"/>
                </a:cxn>
                <a:cxn ang="0">
                  <a:pos x="544" y="42"/>
                </a:cxn>
                <a:cxn ang="0">
                  <a:pos x="526" y="54"/>
                </a:cxn>
                <a:cxn ang="0">
                  <a:pos x="514" y="60"/>
                </a:cxn>
                <a:cxn ang="0">
                  <a:pos x="502" y="66"/>
                </a:cxn>
                <a:cxn ang="0">
                  <a:pos x="448" y="84"/>
                </a:cxn>
                <a:cxn ang="0">
                  <a:pos x="382" y="113"/>
                </a:cxn>
                <a:cxn ang="0">
                  <a:pos x="305" y="143"/>
                </a:cxn>
                <a:cxn ang="0">
                  <a:pos x="227" y="173"/>
                </a:cxn>
                <a:cxn ang="0">
                  <a:pos x="149" y="203"/>
                </a:cxn>
                <a:cxn ang="0">
                  <a:pos x="83" y="227"/>
                </a:cxn>
                <a:cxn ang="0">
                  <a:pos x="30" y="245"/>
                </a:cxn>
                <a:cxn ang="0">
                  <a:pos x="30" y="245"/>
                </a:cxn>
              </a:cxnLst>
              <a:rect l="0" t="0" r="r" b="b"/>
              <a:pathLst>
                <a:path w="550" h="257">
                  <a:moveTo>
                    <a:pt x="30" y="245"/>
                  </a:moveTo>
                  <a:lnTo>
                    <a:pt x="18" y="251"/>
                  </a:lnTo>
                  <a:lnTo>
                    <a:pt x="6" y="257"/>
                  </a:lnTo>
                  <a:lnTo>
                    <a:pt x="0" y="257"/>
                  </a:lnTo>
                  <a:lnTo>
                    <a:pt x="305" y="113"/>
                  </a:lnTo>
                  <a:lnTo>
                    <a:pt x="520" y="0"/>
                  </a:lnTo>
                  <a:lnTo>
                    <a:pt x="526" y="6"/>
                  </a:lnTo>
                  <a:lnTo>
                    <a:pt x="544" y="18"/>
                  </a:lnTo>
                  <a:lnTo>
                    <a:pt x="550" y="24"/>
                  </a:lnTo>
                  <a:lnTo>
                    <a:pt x="550" y="36"/>
                  </a:lnTo>
                  <a:lnTo>
                    <a:pt x="544" y="42"/>
                  </a:lnTo>
                  <a:lnTo>
                    <a:pt x="526" y="54"/>
                  </a:lnTo>
                  <a:lnTo>
                    <a:pt x="514" y="60"/>
                  </a:lnTo>
                  <a:lnTo>
                    <a:pt x="502" y="66"/>
                  </a:lnTo>
                  <a:lnTo>
                    <a:pt x="448" y="84"/>
                  </a:lnTo>
                  <a:lnTo>
                    <a:pt x="382" y="113"/>
                  </a:lnTo>
                  <a:lnTo>
                    <a:pt x="305" y="143"/>
                  </a:lnTo>
                  <a:lnTo>
                    <a:pt x="227" y="173"/>
                  </a:lnTo>
                  <a:lnTo>
                    <a:pt x="149" y="203"/>
                  </a:lnTo>
                  <a:lnTo>
                    <a:pt x="83" y="227"/>
                  </a:lnTo>
                  <a:lnTo>
                    <a:pt x="30" y="245"/>
                  </a:lnTo>
                  <a:lnTo>
                    <a:pt x="30" y="245"/>
                  </a:lnTo>
                  <a:close/>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endParaRPr lang="en-US"/>
            </a:p>
          </p:txBody>
        </p:sp>
        <p:sp>
          <p:nvSpPr>
            <p:cNvPr id="7181" name="Freeform 13"/>
            <p:cNvSpPr>
              <a:spLocks/>
            </p:cNvSpPr>
            <p:nvPr userDrawn="1"/>
          </p:nvSpPr>
          <p:spPr bwMode="hidden">
            <a:xfrm>
              <a:off x="5327" y="1642"/>
              <a:ext cx="5" cy="1"/>
            </a:xfrm>
            <a:custGeom>
              <a:avLst/>
              <a:gdLst/>
              <a:ahLst/>
              <a:cxnLst>
                <a:cxn ang="0">
                  <a:pos x="0" y="0"/>
                </a:cxn>
                <a:cxn ang="0">
                  <a:pos x="5" y="0"/>
                </a:cxn>
                <a:cxn ang="0">
                  <a:pos x="0" y="0"/>
                </a:cxn>
                <a:cxn ang="0">
                  <a:pos x="0" y="0"/>
                </a:cxn>
              </a:cxnLst>
              <a:rect l="0" t="0" r="r" b="b"/>
              <a:pathLst>
                <a:path w="5">
                  <a:moveTo>
                    <a:pt x="0" y="0"/>
                  </a:moveTo>
                  <a:lnTo>
                    <a:pt x="5" y="0"/>
                  </a:lnTo>
                  <a:lnTo>
                    <a:pt x="0" y="0"/>
                  </a:lnTo>
                  <a:lnTo>
                    <a:pt x="0" y="0"/>
                  </a:lnTo>
                  <a:close/>
                </a:path>
              </a:pathLst>
            </a:custGeom>
            <a:solidFill>
              <a:srgbClr val="FED1AD"/>
            </a:solidFill>
            <a:ln w="9525">
              <a:noFill/>
              <a:round/>
              <a:headEnd/>
              <a:tailEnd/>
            </a:ln>
          </p:spPr>
          <p:txBody>
            <a:bodyPr/>
            <a:lstStyle/>
            <a:p>
              <a:endParaRPr lang="en-US"/>
            </a:p>
          </p:txBody>
        </p:sp>
        <p:sp>
          <p:nvSpPr>
            <p:cNvPr id="7182" name="Freeform 14"/>
            <p:cNvSpPr>
              <a:spLocks/>
            </p:cNvSpPr>
            <p:nvPr userDrawn="1"/>
          </p:nvSpPr>
          <p:spPr bwMode="hidden">
            <a:xfrm>
              <a:off x="3839" y="1728"/>
              <a:ext cx="716" cy="383"/>
            </a:xfrm>
            <a:custGeom>
              <a:avLst/>
              <a:gdLst/>
              <a:ahLst/>
              <a:cxnLst>
                <a:cxn ang="0">
                  <a:pos x="659" y="6"/>
                </a:cxn>
                <a:cxn ang="0">
                  <a:pos x="588" y="42"/>
                </a:cxn>
                <a:cxn ang="0">
                  <a:pos x="515" y="84"/>
                </a:cxn>
                <a:cxn ang="0">
                  <a:pos x="509" y="90"/>
                </a:cxn>
                <a:cxn ang="0">
                  <a:pos x="485" y="102"/>
                </a:cxn>
                <a:cxn ang="0">
                  <a:pos x="455" y="120"/>
                </a:cxn>
                <a:cxn ang="0">
                  <a:pos x="425" y="138"/>
                </a:cxn>
                <a:cxn ang="0">
                  <a:pos x="371" y="168"/>
                </a:cxn>
                <a:cxn ang="0">
                  <a:pos x="306" y="198"/>
                </a:cxn>
                <a:cxn ang="0">
                  <a:pos x="186" y="251"/>
                </a:cxn>
                <a:cxn ang="0">
                  <a:pos x="131" y="269"/>
                </a:cxn>
                <a:cxn ang="0">
                  <a:pos x="89" y="287"/>
                </a:cxn>
                <a:cxn ang="0">
                  <a:pos x="53" y="305"/>
                </a:cxn>
                <a:cxn ang="0">
                  <a:pos x="36" y="311"/>
                </a:cxn>
                <a:cxn ang="0">
                  <a:pos x="12" y="329"/>
                </a:cxn>
                <a:cxn ang="0">
                  <a:pos x="0" y="353"/>
                </a:cxn>
                <a:cxn ang="0">
                  <a:pos x="0" y="371"/>
                </a:cxn>
                <a:cxn ang="0">
                  <a:pos x="0" y="383"/>
                </a:cxn>
                <a:cxn ang="0">
                  <a:pos x="0" y="383"/>
                </a:cxn>
                <a:cxn ang="0">
                  <a:pos x="12" y="371"/>
                </a:cxn>
                <a:cxn ang="0">
                  <a:pos x="30" y="353"/>
                </a:cxn>
                <a:cxn ang="0">
                  <a:pos x="53" y="335"/>
                </a:cxn>
                <a:cxn ang="0">
                  <a:pos x="77" y="317"/>
                </a:cxn>
                <a:cxn ang="0">
                  <a:pos x="101" y="311"/>
                </a:cxn>
                <a:cxn ang="0">
                  <a:pos x="131" y="299"/>
                </a:cxn>
                <a:cxn ang="0">
                  <a:pos x="204" y="269"/>
                </a:cxn>
                <a:cxn ang="0">
                  <a:pos x="240" y="251"/>
                </a:cxn>
                <a:cxn ang="0">
                  <a:pos x="270" y="239"/>
                </a:cxn>
                <a:cxn ang="0">
                  <a:pos x="294" y="228"/>
                </a:cxn>
                <a:cxn ang="0">
                  <a:pos x="312" y="222"/>
                </a:cxn>
                <a:cxn ang="0">
                  <a:pos x="330" y="210"/>
                </a:cxn>
                <a:cxn ang="0">
                  <a:pos x="365" y="186"/>
                </a:cxn>
                <a:cxn ang="0">
                  <a:pos x="419" y="156"/>
                </a:cxn>
                <a:cxn ang="0">
                  <a:pos x="473" y="120"/>
                </a:cxn>
                <a:cxn ang="0">
                  <a:pos x="527" y="90"/>
                </a:cxn>
                <a:cxn ang="0">
                  <a:pos x="576" y="60"/>
                </a:cxn>
                <a:cxn ang="0">
                  <a:pos x="612" y="42"/>
                </a:cxn>
                <a:cxn ang="0">
                  <a:pos x="629" y="36"/>
                </a:cxn>
                <a:cxn ang="0">
                  <a:pos x="647" y="30"/>
                </a:cxn>
                <a:cxn ang="0">
                  <a:pos x="677" y="18"/>
                </a:cxn>
                <a:cxn ang="0">
                  <a:pos x="701" y="6"/>
                </a:cxn>
                <a:cxn ang="0">
                  <a:pos x="713" y="0"/>
                </a:cxn>
                <a:cxn ang="0">
                  <a:pos x="713" y="0"/>
                </a:cxn>
                <a:cxn ang="0">
                  <a:pos x="659" y="6"/>
                </a:cxn>
                <a:cxn ang="0">
                  <a:pos x="716" y="63"/>
                </a:cxn>
              </a:cxnLst>
              <a:rect l="0" t="0" r="r" b="b"/>
              <a:pathLst>
                <a:path w="716" h="383">
                  <a:moveTo>
                    <a:pt x="659" y="6"/>
                  </a:moveTo>
                  <a:lnTo>
                    <a:pt x="588" y="42"/>
                  </a:lnTo>
                  <a:lnTo>
                    <a:pt x="515" y="84"/>
                  </a:lnTo>
                  <a:lnTo>
                    <a:pt x="509" y="90"/>
                  </a:lnTo>
                  <a:lnTo>
                    <a:pt x="485" y="102"/>
                  </a:lnTo>
                  <a:lnTo>
                    <a:pt x="455" y="120"/>
                  </a:lnTo>
                  <a:lnTo>
                    <a:pt x="425" y="138"/>
                  </a:lnTo>
                  <a:lnTo>
                    <a:pt x="371" y="168"/>
                  </a:lnTo>
                  <a:lnTo>
                    <a:pt x="306" y="198"/>
                  </a:lnTo>
                  <a:lnTo>
                    <a:pt x="186" y="251"/>
                  </a:lnTo>
                  <a:lnTo>
                    <a:pt x="131" y="269"/>
                  </a:lnTo>
                  <a:lnTo>
                    <a:pt x="89" y="287"/>
                  </a:lnTo>
                  <a:lnTo>
                    <a:pt x="53" y="305"/>
                  </a:lnTo>
                  <a:lnTo>
                    <a:pt x="36" y="311"/>
                  </a:lnTo>
                  <a:lnTo>
                    <a:pt x="12" y="329"/>
                  </a:lnTo>
                  <a:lnTo>
                    <a:pt x="0" y="353"/>
                  </a:lnTo>
                  <a:lnTo>
                    <a:pt x="0" y="371"/>
                  </a:lnTo>
                  <a:lnTo>
                    <a:pt x="0" y="383"/>
                  </a:lnTo>
                  <a:lnTo>
                    <a:pt x="0" y="383"/>
                  </a:lnTo>
                  <a:lnTo>
                    <a:pt x="12" y="371"/>
                  </a:lnTo>
                  <a:lnTo>
                    <a:pt x="30" y="353"/>
                  </a:lnTo>
                  <a:lnTo>
                    <a:pt x="53" y="335"/>
                  </a:lnTo>
                  <a:lnTo>
                    <a:pt x="77" y="317"/>
                  </a:lnTo>
                  <a:lnTo>
                    <a:pt x="101" y="311"/>
                  </a:lnTo>
                  <a:lnTo>
                    <a:pt x="131" y="299"/>
                  </a:lnTo>
                  <a:lnTo>
                    <a:pt x="204" y="269"/>
                  </a:lnTo>
                  <a:lnTo>
                    <a:pt x="240" y="251"/>
                  </a:lnTo>
                  <a:lnTo>
                    <a:pt x="270" y="239"/>
                  </a:lnTo>
                  <a:lnTo>
                    <a:pt x="294" y="228"/>
                  </a:lnTo>
                  <a:lnTo>
                    <a:pt x="312" y="222"/>
                  </a:lnTo>
                  <a:lnTo>
                    <a:pt x="330" y="210"/>
                  </a:lnTo>
                  <a:lnTo>
                    <a:pt x="365" y="186"/>
                  </a:lnTo>
                  <a:lnTo>
                    <a:pt x="419" y="156"/>
                  </a:lnTo>
                  <a:lnTo>
                    <a:pt x="473" y="120"/>
                  </a:lnTo>
                  <a:lnTo>
                    <a:pt x="527" y="90"/>
                  </a:lnTo>
                  <a:lnTo>
                    <a:pt x="576" y="60"/>
                  </a:lnTo>
                  <a:lnTo>
                    <a:pt x="612" y="42"/>
                  </a:lnTo>
                  <a:lnTo>
                    <a:pt x="629" y="36"/>
                  </a:lnTo>
                  <a:lnTo>
                    <a:pt x="647" y="30"/>
                  </a:lnTo>
                  <a:lnTo>
                    <a:pt x="677" y="18"/>
                  </a:lnTo>
                  <a:lnTo>
                    <a:pt x="701" y="6"/>
                  </a:lnTo>
                  <a:lnTo>
                    <a:pt x="713" y="0"/>
                  </a:lnTo>
                  <a:lnTo>
                    <a:pt x="713" y="0"/>
                  </a:lnTo>
                  <a:lnTo>
                    <a:pt x="659" y="6"/>
                  </a:lnTo>
                  <a:lnTo>
                    <a:pt x="716" y="63"/>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endParaRPr lang="en-US"/>
            </a:p>
          </p:txBody>
        </p:sp>
        <p:sp>
          <p:nvSpPr>
            <p:cNvPr id="7183" name="Freeform 15"/>
            <p:cNvSpPr>
              <a:spLocks/>
            </p:cNvSpPr>
            <p:nvPr userDrawn="1"/>
          </p:nvSpPr>
          <p:spPr bwMode="hidden">
            <a:xfrm>
              <a:off x="3453" y="2271"/>
              <a:ext cx="318" cy="225"/>
            </a:xfrm>
            <a:custGeom>
              <a:avLst/>
              <a:gdLst/>
              <a:ahLst/>
              <a:cxnLst>
                <a:cxn ang="0">
                  <a:pos x="6" y="225"/>
                </a:cxn>
                <a:cxn ang="0">
                  <a:pos x="0" y="195"/>
                </a:cxn>
                <a:cxn ang="0">
                  <a:pos x="315" y="0"/>
                </a:cxn>
                <a:cxn ang="0">
                  <a:pos x="303" y="27"/>
                </a:cxn>
                <a:cxn ang="0">
                  <a:pos x="318" y="42"/>
                </a:cxn>
              </a:cxnLst>
              <a:rect l="0" t="0" r="r" b="b"/>
              <a:pathLst>
                <a:path w="318" h="225">
                  <a:moveTo>
                    <a:pt x="6" y="225"/>
                  </a:moveTo>
                  <a:lnTo>
                    <a:pt x="0" y="195"/>
                  </a:lnTo>
                  <a:lnTo>
                    <a:pt x="315" y="0"/>
                  </a:lnTo>
                  <a:lnTo>
                    <a:pt x="303" y="27"/>
                  </a:lnTo>
                  <a:lnTo>
                    <a:pt x="318" y="42"/>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endParaRPr lang="en-US"/>
            </a:p>
          </p:txBody>
        </p:sp>
        <p:sp>
          <p:nvSpPr>
            <p:cNvPr id="7184" name="Freeform 16"/>
            <p:cNvSpPr>
              <a:spLocks/>
            </p:cNvSpPr>
            <p:nvPr userDrawn="1"/>
          </p:nvSpPr>
          <p:spPr bwMode="hidden">
            <a:xfrm>
              <a:off x="0" y="2658"/>
              <a:ext cx="2595" cy="933"/>
            </a:xfrm>
            <a:custGeom>
              <a:avLst/>
              <a:gdLst/>
              <a:ahLst/>
              <a:cxnLst>
                <a:cxn ang="0">
                  <a:pos x="1050" y="657"/>
                </a:cxn>
                <a:cxn ang="0">
                  <a:pos x="1581" y="690"/>
                </a:cxn>
                <a:cxn ang="0">
                  <a:pos x="1671" y="723"/>
                </a:cxn>
                <a:cxn ang="0">
                  <a:pos x="1176" y="621"/>
                </a:cxn>
                <a:cxn ang="0">
                  <a:pos x="1854" y="567"/>
                </a:cxn>
                <a:cxn ang="0">
                  <a:pos x="1869" y="612"/>
                </a:cxn>
                <a:cxn ang="0">
                  <a:pos x="2103" y="861"/>
                </a:cxn>
                <a:cxn ang="0">
                  <a:pos x="1883" y="520"/>
                </a:cxn>
                <a:cxn ang="0">
                  <a:pos x="1842" y="490"/>
                </a:cxn>
                <a:cxn ang="0">
                  <a:pos x="1770" y="466"/>
                </a:cxn>
                <a:cxn ang="0">
                  <a:pos x="1740" y="448"/>
                </a:cxn>
                <a:cxn ang="0">
                  <a:pos x="1758" y="436"/>
                </a:cxn>
                <a:cxn ang="0">
                  <a:pos x="1830" y="430"/>
                </a:cxn>
                <a:cxn ang="0">
                  <a:pos x="1877" y="424"/>
                </a:cxn>
                <a:cxn ang="0">
                  <a:pos x="1955" y="394"/>
                </a:cxn>
                <a:cxn ang="0">
                  <a:pos x="2052" y="396"/>
                </a:cxn>
                <a:cxn ang="0">
                  <a:pos x="2253" y="732"/>
                </a:cxn>
                <a:cxn ang="0">
                  <a:pos x="2415" y="933"/>
                </a:cxn>
                <a:cxn ang="0">
                  <a:pos x="2397" y="828"/>
                </a:cxn>
                <a:cxn ang="0">
                  <a:pos x="2088" y="400"/>
                </a:cxn>
                <a:cxn ang="0">
                  <a:pos x="2046" y="346"/>
                </a:cxn>
                <a:cxn ang="0">
                  <a:pos x="1997" y="304"/>
                </a:cxn>
                <a:cxn ang="0">
                  <a:pos x="1967" y="286"/>
                </a:cxn>
                <a:cxn ang="0">
                  <a:pos x="1973" y="286"/>
                </a:cxn>
                <a:cxn ang="0">
                  <a:pos x="2009" y="286"/>
                </a:cxn>
                <a:cxn ang="0">
                  <a:pos x="2082" y="322"/>
                </a:cxn>
                <a:cxn ang="0">
                  <a:pos x="2199" y="384"/>
                </a:cxn>
                <a:cxn ang="0">
                  <a:pos x="2394" y="448"/>
                </a:cxn>
                <a:cxn ang="0">
                  <a:pos x="2595" y="516"/>
                </a:cxn>
                <a:cxn ang="0">
                  <a:pos x="2388" y="424"/>
                </a:cxn>
                <a:cxn ang="0">
                  <a:pos x="2219" y="340"/>
                </a:cxn>
                <a:cxn ang="0">
                  <a:pos x="2052" y="280"/>
                </a:cxn>
                <a:cxn ang="0">
                  <a:pos x="1955" y="262"/>
                </a:cxn>
                <a:cxn ang="0">
                  <a:pos x="1877" y="274"/>
                </a:cxn>
                <a:cxn ang="0">
                  <a:pos x="1752" y="274"/>
                </a:cxn>
                <a:cxn ang="0">
                  <a:pos x="1661" y="292"/>
                </a:cxn>
                <a:cxn ang="0">
                  <a:pos x="1607" y="316"/>
                </a:cxn>
                <a:cxn ang="0">
                  <a:pos x="1589" y="322"/>
                </a:cxn>
                <a:cxn ang="0">
                  <a:pos x="1409" y="358"/>
                </a:cxn>
                <a:cxn ang="0">
                  <a:pos x="1152" y="442"/>
                </a:cxn>
                <a:cxn ang="0">
                  <a:pos x="966" y="460"/>
                </a:cxn>
                <a:cxn ang="0">
                  <a:pos x="870" y="442"/>
                </a:cxn>
                <a:cxn ang="0">
                  <a:pos x="828" y="430"/>
                </a:cxn>
                <a:cxn ang="0">
                  <a:pos x="743" y="388"/>
                </a:cxn>
                <a:cxn ang="0">
                  <a:pos x="636" y="334"/>
                </a:cxn>
                <a:cxn ang="0">
                  <a:pos x="467" y="256"/>
                </a:cxn>
                <a:cxn ang="0">
                  <a:pos x="0" y="0"/>
                </a:cxn>
                <a:cxn ang="0">
                  <a:pos x="585" y="390"/>
                </a:cxn>
                <a:cxn ang="0">
                  <a:pos x="849" y="543"/>
                </a:cxn>
                <a:cxn ang="0">
                  <a:pos x="897" y="621"/>
                </a:cxn>
              </a:cxnLst>
              <a:rect l="0" t="0" r="r" b="b"/>
              <a:pathLst>
                <a:path w="2595" h="933">
                  <a:moveTo>
                    <a:pt x="981" y="675"/>
                  </a:moveTo>
                  <a:lnTo>
                    <a:pt x="1050" y="657"/>
                  </a:lnTo>
                  <a:lnTo>
                    <a:pt x="1143" y="651"/>
                  </a:lnTo>
                  <a:lnTo>
                    <a:pt x="1581" y="690"/>
                  </a:lnTo>
                  <a:lnTo>
                    <a:pt x="1623" y="738"/>
                  </a:lnTo>
                  <a:lnTo>
                    <a:pt x="1671" y="723"/>
                  </a:lnTo>
                  <a:lnTo>
                    <a:pt x="1656" y="675"/>
                  </a:lnTo>
                  <a:lnTo>
                    <a:pt x="1176" y="621"/>
                  </a:lnTo>
                  <a:lnTo>
                    <a:pt x="1797" y="534"/>
                  </a:lnTo>
                  <a:lnTo>
                    <a:pt x="1854" y="567"/>
                  </a:lnTo>
                  <a:lnTo>
                    <a:pt x="1881" y="585"/>
                  </a:lnTo>
                  <a:lnTo>
                    <a:pt x="1869" y="612"/>
                  </a:lnTo>
                  <a:lnTo>
                    <a:pt x="1995" y="852"/>
                  </a:lnTo>
                  <a:lnTo>
                    <a:pt x="2103" y="861"/>
                  </a:lnTo>
                  <a:lnTo>
                    <a:pt x="1889" y="538"/>
                  </a:lnTo>
                  <a:lnTo>
                    <a:pt x="1883" y="520"/>
                  </a:lnTo>
                  <a:lnTo>
                    <a:pt x="1872" y="508"/>
                  </a:lnTo>
                  <a:lnTo>
                    <a:pt x="1842" y="490"/>
                  </a:lnTo>
                  <a:lnTo>
                    <a:pt x="1806" y="478"/>
                  </a:lnTo>
                  <a:lnTo>
                    <a:pt x="1770" y="466"/>
                  </a:lnTo>
                  <a:lnTo>
                    <a:pt x="1752" y="454"/>
                  </a:lnTo>
                  <a:lnTo>
                    <a:pt x="1740" y="448"/>
                  </a:lnTo>
                  <a:lnTo>
                    <a:pt x="1746" y="436"/>
                  </a:lnTo>
                  <a:lnTo>
                    <a:pt x="1758" y="436"/>
                  </a:lnTo>
                  <a:lnTo>
                    <a:pt x="1782" y="430"/>
                  </a:lnTo>
                  <a:lnTo>
                    <a:pt x="1830" y="430"/>
                  </a:lnTo>
                  <a:lnTo>
                    <a:pt x="1854" y="430"/>
                  </a:lnTo>
                  <a:lnTo>
                    <a:pt x="1877" y="424"/>
                  </a:lnTo>
                  <a:lnTo>
                    <a:pt x="1925" y="400"/>
                  </a:lnTo>
                  <a:lnTo>
                    <a:pt x="1955" y="394"/>
                  </a:lnTo>
                  <a:lnTo>
                    <a:pt x="1979" y="394"/>
                  </a:lnTo>
                  <a:lnTo>
                    <a:pt x="2052" y="396"/>
                  </a:lnTo>
                  <a:lnTo>
                    <a:pt x="2046" y="456"/>
                  </a:lnTo>
                  <a:lnTo>
                    <a:pt x="2253" y="732"/>
                  </a:lnTo>
                  <a:lnTo>
                    <a:pt x="2334" y="816"/>
                  </a:lnTo>
                  <a:lnTo>
                    <a:pt x="2415" y="933"/>
                  </a:lnTo>
                  <a:lnTo>
                    <a:pt x="2430" y="909"/>
                  </a:lnTo>
                  <a:lnTo>
                    <a:pt x="2397" y="828"/>
                  </a:lnTo>
                  <a:lnTo>
                    <a:pt x="2094" y="412"/>
                  </a:lnTo>
                  <a:lnTo>
                    <a:pt x="2088" y="400"/>
                  </a:lnTo>
                  <a:lnTo>
                    <a:pt x="2076" y="376"/>
                  </a:lnTo>
                  <a:lnTo>
                    <a:pt x="2046" y="346"/>
                  </a:lnTo>
                  <a:lnTo>
                    <a:pt x="2015" y="322"/>
                  </a:lnTo>
                  <a:lnTo>
                    <a:pt x="1997" y="304"/>
                  </a:lnTo>
                  <a:lnTo>
                    <a:pt x="1979" y="292"/>
                  </a:lnTo>
                  <a:lnTo>
                    <a:pt x="1967" y="286"/>
                  </a:lnTo>
                  <a:lnTo>
                    <a:pt x="1967" y="286"/>
                  </a:lnTo>
                  <a:lnTo>
                    <a:pt x="1973" y="286"/>
                  </a:lnTo>
                  <a:lnTo>
                    <a:pt x="1985" y="286"/>
                  </a:lnTo>
                  <a:lnTo>
                    <a:pt x="2009" y="286"/>
                  </a:lnTo>
                  <a:lnTo>
                    <a:pt x="2040" y="298"/>
                  </a:lnTo>
                  <a:lnTo>
                    <a:pt x="2082" y="322"/>
                  </a:lnTo>
                  <a:lnTo>
                    <a:pt x="2124" y="348"/>
                  </a:lnTo>
                  <a:lnTo>
                    <a:pt x="2199" y="384"/>
                  </a:lnTo>
                  <a:lnTo>
                    <a:pt x="2325" y="426"/>
                  </a:lnTo>
                  <a:lnTo>
                    <a:pt x="2394" y="448"/>
                  </a:lnTo>
                  <a:lnTo>
                    <a:pt x="2523" y="522"/>
                  </a:lnTo>
                  <a:lnTo>
                    <a:pt x="2595" y="516"/>
                  </a:lnTo>
                  <a:lnTo>
                    <a:pt x="2442" y="454"/>
                  </a:lnTo>
                  <a:lnTo>
                    <a:pt x="2388" y="424"/>
                  </a:lnTo>
                  <a:lnTo>
                    <a:pt x="2327" y="388"/>
                  </a:lnTo>
                  <a:lnTo>
                    <a:pt x="2219" y="340"/>
                  </a:lnTo>
                  <a:lnTo>
                    <a:pt x="2106" y="292"/>
                  </a:lnTo>
                  <a:lnTo>
                    <a:pt x="2052" y="280"/>
                  </a:lnTo>
                  <a:lnTo>
                    <a:pt x="2003" y="268"/>
                  </a:lnTo>
                  <a:lnTo>
                    <a:pt x="1955" y="262"/>
                  </a:lnTo>
                  <a:lnTo>
                    <a:pt x="1919" y="268"/>
                  </a:lnTo>
                  <a:lnTo>
                    <a:pt x="1877" y="274"/>
                  </a:lnTo>
                  <a:lnTo>
                    <a:pt x="1812" y="274"/>
                  </a:lnTo>
                  <a:lnTo>
                    <a:pt x="1752" y="274"/>
                  </a:lnTo>
                  <a:lnTo>
                    <a:pt x="1703" y="286"/>
                  </a:lnTo>
                  <a:lnTo>
                    <a:pt x="1661" y="292"/>
                  </a:lnTo>
                  <a:lnTo>
                    <a:pt x="1631" y="304"/>
                  </a:lnTo>
                  <a:lnTo>
                    <a:pt x="1607" y="316"/>
                  </a:lnTo>
                  <a:lnTo>
                    <a:pt x="1595" y="322"/>
                  </a:lnTo>
                  <a:lnTo>
                    <a:pt x="1589" y="322"/>
                  </a:lnTo>
                  <a:lnTo>
                    <a:pt x="1500" y="334"/>
                  </a:lnTo>
                  <a:lnTo>
                    <a:pt x="1409" y="358"/>
                  </a:lnTo>
                  <a:lnTo>
                    <a:pt x="1236" y="418"/>
                  </a:lnTo>
                  <a:lnTo>
                    <a:pt x="1152" y="442"/>
                  </a:lnTo>
                  <a:lnTo>
                    <a:pt x="1061" y="460"/>
                  </a:lnTo>
                  <a:lnTo>
                    <a:pt x="966" y="460"/>
                  </a:lnTo>
                  <a:lnTo>
                    <a:pt x="918" y="454"/>
                  </a:lnTo>
                  <a:lnTo>
                    <a:pt x="870" y="442"/>
                  </a:lnTo>
                  <a:lnTo>
                    <a:pt x="858" y="436"/>
                  </a:lnTo>
                  <a:lnTo>
                    <a:pt x="828" y="430"/>
                  </a:lnTo>
                  <a:lnTo>
                    <a:pt x="791" y="412"/>
                  </a:lnTo>
                  <a:lnTo>
                    <a:pt x="743" y="388"/>
                  </a:lnTo>
                  <a:lnTo>
                    <a:pt x="690" y="364"/>
                  </a:lnTo>
                  <a:lnTo>
                    <a:pt x="636" y="334"/>
                  </a:lnTo>
                  <a:lnTo>
                    <a:pt x="515" y="280"/>
                  </a:lnTo>
                  <a:lnTo>
                    <a:pt x="467" y="256"/>
                  </a:lnTo>
                  <a:lnTo>
                    <a:pt x="443" y="244"/>
                  </a:lnTo>
                  <a:lnTo>
                    <a:pt x="0" y="0"/>
                  </a:lnTo>
                  <a:lnTo>
                    <a:pt x="123" y="120"/>
                  </a:lnTo>
                  <a:lnTo>
                    <a:pt x="585" y="390"/>
                  </a:lnTo>
                  <a:lnTo>
                    <a:pt x="708" y="462"/>
                  </a:lnTo>
                  <a:lnTo>
                    <a:pt x="849" y="543"/>
                  </a:lnTo>
                  <a:lnTo>
                    <a:pt x="882" y="564"/>
                  </a:lnTo>
                  <a:lnTo>
                    <a:pt x="897" y="621"/>
                  </a:lnTo>
                  <a:lnTo>
                    <a:pt x="981" y="675"/>
                  </a:lnTo>
                  <a:close/>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endParaRPr lang="en-US"/>
            </a:p>
          </p:txBody>
        </p:sp>
        <p:sp>
          <p:nvSpPr>
            <p:cNvPr id="7185" name="Freeform 17"/>
            <p:cNvSpPr>
              <a:spLocks/>
            </p:cNvSpPr>
            <p:nvPr userDrawn="1"/>
          </p:nvSpPr>
          <p:spPr bwMode="hidden">
            <a:xfrm>
              <a:off x="0" y="2994"/>
              <a:ext cx="2723" cy="1091"/>
            </a:xfrm>
            <a:custGeom>
              <a:avLst/>
              <a:gdLst/>
              <a:ahLst/>
              <a:cxnLst>
                <a:cxn ang="0">
                  <a:pos x="2370" y="72"/>
                </a:cxn>
                <a:cxn ang="0">
                  <a:pos x="2597" y="198"/>
                </a:cxn>
                <a:cxn ang="0">
                  <a:pos x="2639" y="276"/>
                </a:cxn>
                <a:cxn ang="0">
                  <a:pos x="2453" y="264"/>
                </a:cxn>
                <a:cxn ang="0">
                  <a:pos x="2297" y="204"/>
                </a:cxn>
                <a:cxn ang="0">
                  <a:pos x="2112" y="66"/>
                </a:cxn>
                <a:cxn ang="0">
                  <a:pos x="2088" y="72"/>
                </a:cxn>
                <a:cxn ang="0">
                  <a:pos x="2106" y="114"/>
                </a:cxn>
                <a:cxn ang="0">
                  <a:pos x="2412" y="552"/>
                </a:cxn>
                <a:cxn ang="0">
                  <a:pos x="2279" y="564"/>
                </a:cxn>
                <a:cxn ang="0">
                  <a:pos x="2189" y="492"/>
                </a:cxn>
                <a:cxn ang="0">
                  <a:pos x="2058" y="330"/>
                </a:cxn>
                <a:cxn ang="0">
                  <a:pos x="1991" y="234"/>
                </a:cxn>
                <a:cxn ang="0">
                  <a:pos x="1949" y="174"/>
                </a:cxn>
                <a:cxn ang="0">
                  <a:pos x="1824" y="132"/>
                </a:cxn>
                <a:cxn ang="0">
                  <a:pos x="1794" y="144"/>
                </a:cxn>
                <a:cxn ang="0">
                  <a:pos x="1895" y="222"/>
                </a:cxn>
                <a:cxn ang="0">
                  <a:pos x="1943" y="366"/>
                </a:cxn>
                <a:cxn ang="0">
                  <a:pos x="2064" y="630"/>
                </a:cxn>
                <a:cxn ang="0">
                  <a:pos x="2052" y="695"/>
                </a:cxn>
                <a:cxn ang="0">
                  <a:pos x="1955" y="683"/>
                </a:cxn>
                <a:cxn ang="0">
                  <a:pos x="1913" y="636"/>
                </a:cxn>
                <a:cxn ang="0">
                  <a:pos x="1703" y="312"/>
                </a:cxn>
                <a:cxn ang="0">
                  <a:pos x="1637" y="276"/>
                </a:cxn>
                <a:cxn ang="0">
                  <a:pos x="1643" y="318"/>
                </a:cxn>
                <a:cxn ang="0">
                  <a:pos x="1673" y="408"/>
                </a:cxn>
                <a:cxn ang="0">
                  <a:pos x="1716" y="779"/>
                </a:cxn>
                <a:cxn ang="0">
                  <a:pos x="1691" y="737"/>
                </a:cxn>
                <a:cxn ang="0">
                  <a:pos x="1613" y="582"/>
                </a:cxn>
                <a:cxn ang="0">
                  <a:pos x="1494" y="480"/>
                </a:cxn>
                <a:cxn ang="0">
                  <a:pos x="1248" y="528"/>
                </a:cxn>
                <a:cxn ang="0">
                  <a:pos x="996" y="630"/>
                </a:cxn>
                <a:cxn ang="0">
                  <a:pos x="714" y="534"/>
                </a:cxn>
                <a:cxn ang="0">
                  <a:pos x="198" y="288"/>
                </a:cxn>
                <a:cxn ang="0">
                  <a:pos x="0" y="460"/>
                </a:cxn>
                <a:cxn ang="0">
                  <a:pos x="288" y="570"/>
                </a:cxn>
                <a:cxn ang="0">
                  <a:pos x="461" y="654"/>
                </a:cxn>
                <a:cxn ang="0">
                  <a:pos x="725" y="755"/>
                </a:cxn>
                <a:cxn ang="0">
                  <a:pos x="966" y="791"/>
                </a:cxn>
                <a:cxn ang="0">
                  <a:pos x="1176" y="779"/>
                </a:cxn>
                <a:cxn ang="0">
                  <a:pos x="1278" y="791"/>
                </a:cxn>
                <a:cxn ang="0">
                  <a:pos x="1404" y="845"/>
                </a:cxn>
                <a:cxn ang="0">
                  <a:pos x="1416" y="887"/>
                </a:cxn>
                <a:cxn ang="0">
                  <a:pos x="1361" y="923"/>
                </a:cxn>
                <a:cxn ang="0">
                  <a:pos x="1385" y="1007"/>
                </a:cxn>
                <a:cxn ang="0">
                  <a:pos x="1494" y="1085"/>
                </a:cxn>
                <a:cxn ang="0">
                  <a:pos x="1697" y="1043"/>
                </a:cxn>
                <a:cxn ang="0">
                  <a:pos x="1812" y="989"/>
                </a:cxn>
                <a:cxn ang="0">
                  <a:pos x="1973" y="917"/>
                </a:cxn>
                <a:cxn ang="0">
                  <a:pos x="2201" y="899"/>
                </a:cxn>
                <a:cxn ang="0">
                  <a:pos x="2364" y="863"/>
                </a:cxn>
                <a:cxn ang="0">
                  <a:pos x="2400" y="743"/>
                </a:cxn>
                <a:cxn ang="0">
                  <a:pos x="2471" y="701"/>
                </a:cxn>
                <a:cxn ang="0">
                  <a:pos x="2621" y="504"/>
                </a:cxn>
                <a:cxn ang="0">
                  <a:pos x="2693" y="374"/>
                </a:cxn>
              </a:cxnLst>
              <a:rect l="0" t="0" r="r" b="b"/>
              <a:pathLst>
                <a:path w="2723" h="1091">
                  <a:moveTo>
                    <a:pt x="2723" y="299"/>
                  </a:moveTo>
                  <a:lnTo>
                    <a:pt x="2715" y="240"/>
                  </a:lnTo>
                  <a:lnTo>
                    <a:pt x="2656" y="195"/>
                  </a:lnTo>
                  <a:lnTo>
                    <a:pt x="2370" y="72"/>
                  </a:lnTo>
                  <a:lnTo>
                    <a:pt x="2303" y="54"/>
                  </a:lnTo>
                  <a:lnTo>
                    <a:pt x="2585" y="186"/>
                  </a:lnTo>
                  <a:lnTo>
                    <a:pt x="2591" y="192"/>
                  </a:lnTo>
                  <a:lnTo>
                    <a:pt x="2597" y="198"/>
                  </a:lnTo>
                  <a:lnTo>
                    <a:pt x="2621" y="228"/>
                  </a:lnTo>
                  <a:lnTo>
                    <a:pt x="2639" y="258"/>
                  </a:lnTo>
                  <a:lnTo>
                    <a:pt x="2646" y="270"/>
                  </a:lnTo>
                  <a:lnTo>
                    <a:pt x="2639" y="276"/>
                  </a:lnTo>
                  <a:lnTo>
                    <a:pt x="2603" y="282"/>
                  </a:lnTo>
                  <a:lnTo>
                    <a:pt x="2555" y="282"/>
                  </a:lnTo>
                  <a:lnTo>
                    <a:pt x="2507" y="276"/>
                  </a:lnTo>
                  <a:lnTo>
                    <a:pt x="2453" y="264"/>
                  </a:lnTo>
                  <a:lnTo>
                    <a:pt x="2394" y="246"/>
                  </a:lnTo>
                  <a:lnTo>
                    <a:pt x="2340" y="222"/>
                  </a:lnTo>
                  <a:lnTo>
                    <a:pt x="2321" y="216"/>
                  </a:lnTo>
                  <a:lnTo>
                    <a:pt x="2297" y="204"/>
                  </a:lnTo>
                  <a:lnTo>
                    <a:pt x="2171" y="126"/>
                  </a:lnTo>
                  <a:lnTo>
                    <a:pt x="2165" y="120"/>
                  </a:lnTo>
                  <a:lnTo>
                    <a:pt x="2154" y="102"/>
                  </a:lnTo>
                  <a:lnTo>
                    <a:pt x="2112" y="66"/>
                  </a:lnTo>
                  <a:lnTo>
                    <a:pt x="2064" y="24"/>
                  </a:lnTo>
                  <a:lnTo>
                    <a:pt x="2046" y="6"/>
                  </a:lnTo>
                  <a:lnTo>
                    <a:pt x="2034" y="0"/>
                  </a:lnTo>
                  <a:lnTo>
                    <a:pt x="2088" y="72"/>
                  </a:lnTo>
                  <a:lnTo>
                    <a:pt x="2106" y="108"/>
                  </a:lnTo>
                  <a:lnTo>
                    <a:pt x="2106" y="108"/>
                  </a:lnTo>
                  <a:lnTo>
                    <a:pt x="2106" y="108"/>
                  </a:lnTo>
                  <a:lnTo>
                    <a:pt x="2106" y="114"/>
                  </a:lnTo>
                  <a:lnTo>
                    <a:pt x="2112" y="114"/>
                  </a:lnTo>
                  <a:lnTo>
                    <a:pt x="2406" y="516"/>
                  </a:lnTo>
                  <a:lnTo>
                    <a:pt x="2412" y="534"/>
                  </a:lnTo>
                  <a:lnTo>
                    <a:pt x="2412" y="552"/>
                  </a:lnTo>
                  <a:lnTo>
                    <a:pt x="2394" y="576"/>
                  </a:lnTo>
                  <a:lnTo>
                    <a:pt x="2364" y="588"/>
                  </a:lnTo>
                  <a:lnTo>
                    <a:pt x="2321" y="588"/>
                  </a:lnTo>
                  <a:lnTo>
                    <a:pt x="2279" y="564"/>
                  </a:lnTo>
                  <a:lnTo>
                    <a:pt x="2237" y="534"/>
                  </a:lnTo>
                  <a:lnTo>
                    <a:pt x="2201" y="504"/>
                  </a:lnTo>
                  <a:lnTo>
                    <a:pt x="2195" y="498"/>
                  </a:lnTo>
                  <a:lnTo>
                    <a:pt x="2189" y="492"/>
                  </a:lnTo>
                  <a:lnTo>
                    <a:pt x="2171" y="462"/>
                  </a:lnTo>
                  <a:lnTo>
                    <a:pt x="2142" y="420"/>
                  </a:lnTo>
                  <a:lnTo>
                    <a:pt x="2100" y="378"/>
                  </a:lnTo>
                  <a:lnTo>
                    <a:pt x="2058" y="330"/>
                  </a:lnTo>
                  <a:lnTo>
                    <a:pt x="2040" y="318"/>
                  </a:lnTo>
                  <a:lnTo>
                    <a:pt x="2028" y="300"/>
                  </a:lnTo>
                  <a:lnTo>
                    <a:pt x="2009" y="264"/>
                  </a:lnTo>
                  <a:lnTo>
                    <a:pt x="1991" y="234"/>
                  </a:lnTo>
                  <a:lnTo>
                    <a:pt x="1985" y="210"/>
                  </a:lnTo>
                  <a:lnTo>
                    <a:pt x="1973" y="192"/>
                  </a:lnTo>
                  <a:lnTo>
                    <a:pt x="1967" y="180"/>
                  </a:lnTo>
                  <a:lnTo>
                    <a:pt x="1949" y="174"/>
                  </a:lnTo>
                  <a:lnTo>
                    <a:pt x="1907" y="156"/>
                  </a:lnTo>
                  <a:lnTo>
                    <a:pt x="1860" y="138"/>
                  </a:lnTo>
                  <a:lnTo>
                    <a:pt x="1836" y="132"/>
                  </a:lnTo>
                  <a:lnTo>
                    <a:pt x="1824" y="132"/>
                  </a:lnTo>
                  <a:lnTo>
                    <a:pt x="1806" y="132"/>
                  </a:lnTo>
                  <a:lnTo>
                    <a:pt x="1800" y="138"/>
                  </a:lnTo>
                  <a:lnTo>
                    <a:pt x="1794" y="144"/>
                  </a:lnTo>
                  <a:lnTo>
                    <a:pt x="1794" y="144"/>
                  </a:lnTo>
                  <a:lnTo>
                    <a:pt x="1842" y="156"/>
                  </a:lnTo>
                  <a:lnTo>
                    <a:pt x="1872" y="180"/>
                  </a:lnTo>
                  <a:lnTo>
                    <a:pt x="1889" y="204"/>
                  </a:lnTo>
                  <a:lnTo>
                    <a:pt x="1895" y="222"/>
                  </a:lnTo>
                  <a:lnTo>
                    <a:pt x="1889" y="240"/>
                  </a:lnTo>
                  <a:lnTo>
                    <a:pt x="1901" y="270"/>
                  </a:lnTo>
                  <a:lnTo>
                    <a:pt x="1919" y="318"/>
                  </a:lnTo>
                  <a:lnTo>
                    <a:pt x="1943" y="366"/>
                  </a:lnTo>
                  <a:lnTo>
                    <a:pt x="1991" y="480"/>
                  </a:lnTo>
                  <a:lnTo>
                    <a:pt x="2021" y="534"/>
                  </a:lnTo>
                  <a:lnTo>
                    <a:pt x="2040" y="582"/>
                  </a:lnTo>
                  <a:lnTo>
                    <a:pt x="2064" y="630"/>
                  </a:lnTo>
                  <a:lnTo>
                    <a:pt x="2076" y="666"/>
                  </a:lnTo>
                  <a:lnTo>
                    <a:pt x="2082" y="683"/>
                  </a:lnTo>
                  <a:lnTo>
                    <a:pt x="2070" y="695"/>
                  </a:lnTo>
                  <a:lnTo>
                    <a:pt x="2052" y="695"/>
                  </a:lnTo>
                  <a:lnTo>
                    <a:pt x="2021" y="695"/>
                  </a:lnTo>
                  <a:lnTo>
                    <a:pt x="1997" y="695"/>
                  </a:lnTo>
                  <a:lnTo>
                    <a:pt x="1973" y="689"/>
                  </a:lnTo>
                  <a:lnTo>
                    <a:pt x="1955" y="683"/>
                  </a:lnTo>
                  <a:lnTo>
                    <a:pt x="1949" y="683"/>
                  </a:lnTo>
                  <a:lnTo>
                    <a:pt x="1949" y="677"/>
                  </a:lnTo>
                  <a:lnTo>
                    <a:pt x="1943" y="672"/>
                  </a:lnTo>
                  <a:lnTo>
                    <a:pt x="1913" y="636"/>
                  </a:lnTo>
                  <a:lnTo>
                    <a:pt x="1806" y="324"/>
                  </a:lnTo>
                  <a:lnTo>
                    <a:pt x="1776" y="330"/>
                  </a:lnTo>
                  <a:lnTo>
                    <a:pt x="1746" y="330"/>
                  </a:lnTo>
                  <a:lnTo>
                    <a:pt x="1703" y="312"/>
                  </a:lnTo>
                  <a:lnTo>
                    <a:pt x="1673" y="288"/>
                  </a:lnTo>
                  <a:lnTo>
                    <a:pt x="1667" y="276"/>
                  </a:lnTo>
                  <a:lnTo>
                    <a:pt x="1655" y="270"/>
                  </a:lnTo>
                  <a:lnTo>
                    <a:pt x="1637" y="276"/>
                  </a:lnTo>
                  <a:lnTo>
                    <a:pt x="1631" y="288"/>
                  </a:lnTo>
                  <a:lnTo>
                    <a:pt x="1625" y="306"/>
                  </a:lnTo>
                  <a:lnTo>
                    <a:pt x="1625" y="312"/>
                  </a:lnTo>
                  <a:lnTo>
                    <a:pt x="1643" y="318"/>
                  </a:lnTo>
                  <a:lnTo>
                    <a:pt x="1655" y="336"/>
                  </a:lnTo>
                  <a:lnTo>
                    <a:pt x="1667" y="366"/>
                  </a:lnTo>
                  <a:lnTo>
                    <a:pt x="1673" y="402"/>
                  </a:lnTo>
                  <a:lnTo>
                    <a:pt x="1673" y="408"/>
                  </a:lnTo>
                  <a:lnTo>
                    <a:pt x="1673" y="414"/>
                  </a:lnTo>
                  <a:lnTo>
                    <a:pt x="1716" y="761"/>
                  </a:lnTo>
                  <a:lnTo>
                    <a:pt x="1716" y="773"/>
                  </a:lnTo>
                  <a:lnTo>
                    <a:pt x="1716" y="779"/>
                  </a:lnTo>
                  <a:lnTo>
                    <a:pt x="1709" y="773"/>
                  </a:lnTo>
                  <a:lnTo>
                    <a:pt x="1703" y="755"/>
                  </a:lnTo>
                  <a:lnTo>
                    <a:pt x="1697" y="749"/>
                  </a:lnTo>
                  <a:lnTo>
                    <a:pt x="1691" y="737"/>
                  </a:lnTo>
                  <a:lnTo>
                    <a:pt x="1679" y="713"/>
                  </a:lnTo>
                  <a:lnTo>
                    <a:pt x="1661" y="672"/>
                  </a:lnTo>
                  <a:lnTo>
                    <a:pt x="1643" y="630"/>
                  </a:lnTo>
                  <a:lnTo>
                    <a:pt x="1613" y="582"/>
                  </a:lnTo>
                  <a:lnTo>
                    <a:pt x="1589" y="540"/>
                  </a:lnTo>
                  <a:lnTo>
                    <a:pt x="1560" y="510"/>
                  </a:lnTo>
                  <a:lnTo>
                    <a:pt x="1536" y="492"/>
                  </a:lnTo>
                  <a:lnTo>
                    <a:pt x="1494" y="480"/>
                  </a:lnTo>
                  <a:lnTo>
                    <a:pt x="1446" y="480"/>
                  </a:lnTo>
                  <a:lnTo>
                    <a:pt x="1397" y="486"/>
                  </a:lnTo>
                  <a:lnTo>
                    <a:pt x="1349" y="498"/>
                  </a:lnTo>
                  <a:lnTo>
                    <a:pt x="1248" y="528"/>
                  </a:lnTo>
                  <a:lnTo>
                    <a:pt x="1158" y="570"/>
                  </a:lnTo>
                  <a:lnTo>
                    <a:pt x="1104" y="600"/>
                  </a:lnTo>
                  <a:lnTo>
                    <a:pt x="1037" y="624"/>
                  </a:lnTo>
                  <a:lnTo>
                    <a:pt x="996" y="630"/>
                  </a:lnTo>
                  <a:lnTo>
                    <a:pt x="948" y="630"/>
                  </a:lnTo>
                  <a:lnTo>
                    <a:pt x="900" y="618"/>
                  </a:lnTo>
                  <a:lnTo>
                    <a:pt x="840" y="588"/>
                  </a:lnTo>
                  <a:lnTo>
                    <a:pt x="714" y="534"/>
                  </a:lnTo>
                  <a:lnTo>
                    <a:pt x="582" y="474"/>
                  </a:lnTo>
                  <a:lnTo>
                    <a:pt x="443" y="408"/>
                  </a:lnTo>
                  <a:lnTo>
                    <a:pt x="318" y="348"/>
                  </a:lnTo>
                  <a:lnTo>
                    <a:pt x="198" y="288"/>
                  </a:lnTo>
                  <a:lnTo>
                    <a:pt x="149" y="264"/>
                  </a:lnTo>
                  <a:lnTo>
                    <a:pt x="102" y="240"/>
                  </a:lnTo>
                  <a:lnTo>
                    <a:pt x="0" y="187"/>
                  </a:lnTo>
                  <a:lnTo>
                    <a:pt x="0" y="460"/>
                  </a:lnTo>
                  <a:lnTo>
                    <a:pt x="36" y="474"/>
                  </a:lnTo>
                  <a:lnTo>
                    <a:pt x="149" y="516"/>
                  </a:lnTo>
                  <a:lnTo>
                    <a:pt x="216" y="540"/>
                  </a:lnTo>
                  <a:lnTo>
                    <a:pt x="288" y="570"/>
                  </a:lnTo>
                  <a:lnTo>
                    <a:pt x="348" y="594"/>
                  </a:lnTo>
                  <a:lnTo>
                    <a:pt x="396" y="618"/>
                  </a:lnTo>
                  <a:lnTo>
                    <a:pt x="432" y="636"/>
                  </a:lnTo>
                  <a:lnTo>
                    <a:pt x="461" y="654"/>
                  </a:lnTo>
                  <a:lnTo>
                    <a:pt x="504" y="672"/>
                  </a:lnTo>
                  <a:lnTo>
                    <a:pt x="588" y="707"/>
                  </a:lnTo>
                  <a:lnTo>
                    <a:pt x="684" y="743"/>
                  </a:lnTo>
                  <a:lnTo>
                    <a:pt x="725" y="755"/>
                  </a:lnTo>
                  <a:lnTo>
                    <a:pt x="761" y="767"/>
                  </a:lnTo>
                  <a:lnTo>
                    <a:pt x="828" y="779"/>
                  </a:lnTo>
                  <a:lnTo>
                    <a:pt x="894" y="785"/>
                  </a:lnTo>
                  <a:lnTo>
                    <a:pt x="966" y="791"/>
                  </a:lnTo>
                  <a:lnTo>
                    <a:pt x="1031" y="791"/>
                  </a:lnTo>
                  <a:lnTo>
                    <a:pt x="1092" y="785"/>
                  </a:lnTo>
                  <a:lnTo>
                    <a:pt x="1146" y="785"/>
                  </a:lnTo>
                  <a:lnTo>
                    <a:pt x="1176" y="779"/>
                  </a:lnTo>
                  <a:lnTo>
                    <a:pt x="1188" y="779"/>
                  </a:lnTo>
                  <a:lnTo>
                    <a:pt x="1188" y="779"/>
                  </a:lnTo>
                  <a:lnTo>
                    <a:pt x="1236" y="785"/>
                  </a:lnTo>
                  <a:lnTo>
                    <a:pt x="1278" y="791"/>
                  </a:lnTo>
                  <a:lnTo>
                    <a:pt x="1307" y="803"/>
                  </a:lnTo>
                  <a:lnTo>
                    <a:pt x="1337" y="809"/>
                  </a:lnTo>
                  <a:lnTo>
                    <a:pt x="1379" y="827"/>
                  </a:lnTo>
                  <a:lnTo>
                    <a:pt x="1404" y="845"/>
                  </a:lnTo>
                  <a:lnTo>
                    <a:pt x="1416" y="863"/>
                  </a:lnTo>
                  <a:lnTo>
                    <a:pt x="1416" y="875"/>
                  </a:lnTo>
                  <a:lnTo>
                    <a:pt x="1416" y="881"/>
                  </a:lnTo>
                  <a:lnTo>
                    <a:pt x="1416" y="887"/>
                  </a:lnTo>
                  <a:lnTo>
                    <a:pt x="1410" y="887"/>
                  </a:lnTo>
                  <a:lnTo>
                    <a:pt x="1397" y="893"/>
                  </a:lnTo>
                  <a:lnTo>
                    <a:pt x="1379" y="905"/>
                  </a:lnTo>
                  <a:lnTo>
                    <a:pt x="1361" y="923"/>
                  </a:lnTo>
                  <a:lnTo>
                    <a:pt x="1355" y="941"/>
                  </a:lnTo>
                  <a:lnTo>
                    <a:pt x="1361" y="971"/>
                  </a:lnTo>
                  <a:lnTo>
                    <a:pt x="1367" y="989"/>
                  </a:lnTo>
                  <a:lnTo>
                    <a:pt x="1385" y="1007"/>
                  </a:lnTo>
                  <a:lnTo>
                    <a:pt x="1404" y="1025"/>
                  </a:lnTo>
                  <a:lnTo>
                    <a:pt x="1434" y="1049"/>
                  </a:lnTo>
                  <a:lnTo>
                    <a:pt x="1464" y="1067"/>
                  </a:lnTo>
                  <a:lnTo>
                    <a:pt x="1494" y="1085"/>
                  </a:lnTo>
                  <a:lnTo>
                    <a:pt x="1554" y="1091"/>
                  </a:lnTo>
                  <a:lnTo>
                    <a:pt x="1607" y="1085"/>
                  </a:lnTo>
                  <a:lnTo>
                    <a:pt x="1661" y="1067"/>
                  </a:lnTo>
                  <a:lnTo>
                    <a:pt x="1697" y="1043"/>
                  </a:lnTo>
                  <a:lnTo>
                    <a:pt x="1734" y="1019"/>
                  </a:lnTo>
                  <a:lnTo>
                    <a:pt x="1752" y="995"/>
                  </a:lnTo>
                  <a:lnTo>
                    <a:pt x="1758" y="989"/>
                  </a:lnTo>
                  <a:lnTo>
                    <a:pt x="1812" y="989"/>
                  </a:lnTo>
                  <a:lnTo>
                    <a:pt x="1860" y="983"/>
                  </a:lnTo>
                  <a:lnTo>
                    <a:pt x="1907" y="965"/>
                  </a:lnTo>
                  <a:lnTo>
                    <a:pt x="1943" y="941"/>
                  </a:lnTo>
                  <a:lnTo>
                    <a:pt x="1973" y="917"/>
                  </a:lnTo>
                  <a:lnTo>
                    <a:pt x="2003" y="899"/>
                  </a:lnTo>
                  <a:lnTo>
                    <a:pt x="2015" y="881"/>
                  </a:lnTo>
                  <a:lnTo>
                    <a:pt x="2021" y="875"/>
                  </a:lnTo>
                  <a:lnTo>
                    <a:pt x="2201" y="899"/>
                  </a:lnTo>
                  <a:lnTo>
                    <a:pt x="2243" y="905"/>
                  </a:lnTo>
                  <a:lnTo>
                    <a:pt x="2273" y="899"/>
                  </a:lnTo>
                  <a:lnTo>
                    <a:pt x="2327" y="887"/>
                  </a:lnTo>
                  <a:lnTo>
                    <a:pt x="2364" y="863"/>
                  </a:lnTo>
                  <a:lnTo>
                    <a:pt x="2388" y="827"/>
                  </a:lnTo>
                  <a:lnTo>
                    <a:pt x="2400" y="797"/>
                  </a:lnTo>
                  <a:lnTo>
                    <a:pt x="2400" y="767"/>
                  </a:lnTo>
                  <a:lnTo>
                    <a:pt x="2400" y="743"/>
                  </a:lnTo>
                  <a:lnTo>
                    <a:pt x="2400" y="737"/>
                  </a:lnTo>
                  <a:lnTo>
                    <a:pt x="2418" y="737"/>
                  </a:lnTo>
                  <a:lnTo>
                    <a:pt x="2436" y="731"/>
                  </a:lnTo>
                  <a:lnTo>
                    <a:pt x="2471" y="701"/>
                  </a:lnTo>
                  <a:lnTo>
                    <a:pt x="2513" y="660"/>
                  </a:lnTo>
                  <a:lnTo>
                    <a:pt x="2555" y="606"/>
                  </a:lnTo>
                  <a:lnTo>
                    <a:pt x="2591" y="552"/>
                  </a:lnTo>
                  <a:lnTo>
                    <a:pt x="2621" y="504"/>
                  </a:lnTo>
                  <a:lnTo>
                    <a:pt x="2639" y="468"/>
                  </a:lnTo>
                  <a:lnTo>
                    <a:pt x="2646" y="462"/>
                  </a:lnTo>
                  <a:lnTo>
                    <a:pt x="2646" y="456"/>
                  </a:lnTo>
                  <a:lnTo>
                    <a:pt x="2693" y="374"/>
                  </a:lnTo>
                  <a:lnTo>
                    <a:pt x="2723" y="299"/>
                  </a:lnTo>
                  <a:close/>
                </a:path>
              </a:pathLst>
            </a:custGeom>
            <a:solidFill>
              <a:schemeClr val="bg1"/>
            </a:solidFill>
            <a:ln w="9525">
              <a:noFill/>
              <a:round/>
              <a:headEnd/>
              <a:tailEnd/>
            </a:ln>
          </p:spPr>
          <p:txBody>
            <a:bodyPr/>
            <a:lstStyle/>
            <a:p>
              <a:endParaRPr lang="en-US"/>
            </a:p>
          </p:txBody>
        </p:sp>
      </p:grpSp>
      <p:sp>
        <p:nvSpPr>
          <p:cNvPr id="7186" name="Rectangle 18"/>
          <p:cNvSpPr>
            <a:spLocks noGrp="1" noChangeArrowheads="1"/>
          </p:cNvSpPr>
          <p:nvPr>
            <p:ph type="ctrTitle" sz="quarter"/>
          </p:nvPr>
        </p:nvSpPr>
        <p:spPr>
          <a:xfrm>
            <a:off x="685800" y="1768475"/>
            <a:ext cx="7772400" cy="1736725"/>
          </a:xfrm>
        </p:spPr>
        <p:txBody>
          <a:bodyPr anchor="b"/>
          <a:lstStyle>
            <a:lvl1pPr>
              <a:defRPr sz="5400"/>
            </a:lvl1pPr>
          </a:lstStyle>
          <a:p>
            <a:r>
              <a:rPr lang="el-GR"/>
              <a:t>Click to edit Master title style</a:t>
            </a:r>
          </a:p>
        </p:txBody>
      </p:sp>
      <p:sp>
        <p:nvSpPr>
          <p:cNvPr id="7187" name="Rectangle 19"/>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l-GR"/>
              <a:t>Click to edit Master subtitle style</a:t>
            </a:r>
          </a:p>
        </p:txBody>
      </p:sp>
      <p:sp>
        <p:nvSpPr>
          <p:cNvPr id="7188" name="Rectangle 20"/>
          <p:cNvSpPr>
            <a:spLocks noGrp="1" noChangeArrowheads="1"/>
          </p:cNvSpPr>
          <p:nvPr>
            <p:ph type="dt" sz="quarter" idx="2"/>
          </p:nvPr>
        </p:nvSpPr>
        <p:spPr/>
        <p:txBody>
          <a:bodyPr/>
          <a:lstStyle>
            <a:lvl1pPr>
              <a:defRPr/>
            </a:lvl1pPr>
          </a:lstStyle>
          <a:p>
            <a:endParaRPr lang="el-GR"/>
          </a:p>
        </p:txBody>
      </p:sp>
      <p:sp>
        <p:nvSpPr>
          <p:cNvPr id="7189" name="Rectangle 21"/>
          <p:cNvSpPr>
            <a:spLocks noGrp="1" noChangeArrowheads="1"/>
          </p:cNvSpPr>
          <p:nvPr>
            <p:ph type="ftr" sz="quarter" idx="3"/>
          </p:nvPr>
        </p:nvSpPr>
        <p:spPr/>
        <p:txBody>
          <a:bodyPr/>
          <a:lstStyle>
            <a:lvl1pPr>
              <a:defRPr/>
            </a:lvl1pPr>
          </a:lstStyle>
          <a:p>
            <a:endParaRPr lang="el-GR"/>
          </a:p>
        </p:txBody>
      </p:sp>
      <p:sp>
        <p:nvSpPr>
          <p:cNvPr id="7190" name="Rectangle 22"/>
          <p:cNvSpPr>
            <a:spLocks noGrp="1" noChangeArrowheads="1"/>
          </p:cNvSpPr>
          <p:nvPr>
            <p:ph type="sldNum" sz="quarter" idx="4"/>
          </p:nvPr>
        </p:nvSpPr>
        <p:spPr/>
        <p:txBody>
          <a:bodyPr/>
          <a:lstStyle>
            <a:lvl1pPr>
              <a:defRPr/>
            </a:lvl1pPr>
          </a:lstStyle>
          <a:p>
            <a:fld id="{332FAFC8-7125-4210-B824-CCF158ADD5B8}" type="slidenum">
              <a:rPr lang="el-GR"/>
              <a:pPr/>
              <a:t>‹#›</a:t>
            </a:fld>
            <a:endParaRPr lang="el-G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l-GR"/>
          </a:p>
        </p:txBody>
      </p:sp>
      <p:sp>
        <p:nvSpPr>
          <p:cNvPr id="5" name="Footer Placeholder 4"/>
          <p:cNvSpPr>
            <a:spLocks noGrp="1"/>
          </p:cNvSpPr>
          <p:nvPr>
            <p:ph type="ftr" sz="quarter" idx="11"/>
          </p:nvPr>
        </p:nvSpPr>
        <p:spPr/>
        <p:txBody>
          <a:bodyPr/>
          <a:lstStyle>
            <a:lvl1pPr>
              <a:defRPr/>
            </a:lvl1pPr>
          </a:lstStyle>
          <a:p>
            <a:endParaRPr lang="el-GR"/>
          </a:p>
        </p:txBody>
      </p:sp>
      <p:sp>
        <p:nvSpPr>
          <p:cNvPr id="6" name="Slide Number Placeholder 5"/>
          <p:cNvSpPr>
            <a:spLocks noGrp="1"/>
          </p:cNvSpPr>
          <p:nvPr>
            <p:ph type="sldNum" sz="quarter" idx="12"/>
          </p:nvPr>
        </p:nvSpPr>
        <p:spPr/>
        <p:txBody>
          <a:bodyPr/>
          <a:lstStyle>
            <a:lvl1pPr>
              <a:defRPr/>
            </a:lvl1pPr>
          </a:lstStyle>
          <a:p>
            <a:fld id="{25ED1A8C-9C1A-4F87-B863-99B95D70A45B}" type="slidenum">
              <a:rPr lang="el-G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l-GR"/>
          </a:p>
        </p:txBody>
      </p:sp>
      <p:sp>
        <p:nvSpPr>
          <p:cNvPr id="5" name="Footer Placeholder 4"/>
          <p:cNvSpPr>
            <a:spLocks noGrp="1"/>
          </p:cNvSpPr>
          <p:nvPr>
            <p:ph type="ftr" sz="quarter" idx="11"/>
          </p:nvPr>
        </p:nvSpPr>
        <p:spPr/>
        <p:txBody>
          <a:bodyPr/>
          <a:lstStyle>
            <a:lvl1pPr>
              <a:defRPr/>
            </a:lvl1pPr>
          </a:lstStyle>
          <a:p>
            <a:endParaRPr lang="el-GR"/>
          </a:p>
        </p:txBody>
      </p:sp>
      <p:sp>
        <p:nvSpPr>
          <p:cNvPr id="6" name="Slide Number Placeholder 5"/>
          <p:cNvSpPr>
            <a:spLocks noGrp="1"/>
          </p:cNvSpPr>
          <p:nvPr>
            <p:ph type="sldNum" sz="quarter" idx="12"/>
          </p:nvPr>
        </p:nvSpPr>
        <p:spPr/>
        <p:txBody>
          <a:bodyPr/>
          <a:lstStyle>
            <a:lvl1pPr>
              <a:defRPr/>
            </a:lvl1pPr>
          </a:lstStyle>
          <a:p>
            <a:fld id="{3E937DCB-C090-4506-A289-DD0E784E143A}" type="slidenum">
              <a:rPr lang="el-G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l-GR"/>
          </a:p>
        </p:txBody>
      </p:sp>
      <p:sp>
        <p:nvSpPr>
          <p:cNvPr id="5" name="Footer Placeholder 4"/>
          <p:cNvSpPr>
            <a:spLocks noGrp="1"/>
          </p:cNvSpPr>
          <p:nvPr>
            <p:ph type="ftr" sz="quarter" idx="11"/>
          </p:nvPr>
        </p:nvSpPr>
        <p:spPr/>
        <p:txBody>
          <a:bodyPr/>
          <a:lstStyle>
            <a:lvl1pPr>
              <a:defRPr/>
            </a:lvl1pPr>
          </a:lstStyle>
          <a:p>
            <a:endParaRPr lang="el-GR"/>
          </a:p>
        </p:txBody>
      </p:sp>
      <p:sp>
        <p:nvSpPr>
          <p:cNvPr id="6" name="Slide Number Placeholder 5"/>
          <p:cNvSpPr>
            <a:spLocks noGrp="1"/>
          </p:cNvSpPr>
          <p:nvPr>
            <p:ph type="sldNum" sz="quarter" idx="12"/>
          </p:nvPr>
        </p:nvSpPr>
        <p:spPr/>
        <p:txBody>
          <a:bodyPr/>
          <a:lstStyle>
            <a:lvl1pPr>
              <a:defRPr/>
            </a:lvl1pPr>
          </a:lstStyle>
          <a:p>
            <a:fld id="{0205ACF1-314D-437E-BF29-68D358CCD0EC}" type="slidenum">
              <a:rPr lang="el-G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l-GR"/>
          </a:p>
        </p:txBody>
      </p:sp>
      <p:sp>
        <p:nvSpPr>
          <p:cNvPr id="5" name="Footer Placeholder 4"/>
          <p:cNvSpPr>
            <a:spLocks noGrp="1"/>
          </p:cNvSpPr>
          <p:nvPr>
            <p:ph type="ftr" sz="quarter" idx="11"/>
          </p:nvPr>
        </p:nvSpPr>
        <p:spPr/>
        <p:txBody>
          <a:bodyPr/>
          <a:lstStyle>
            <a:lvl1pPr>
              <a:defRPr/>
            </a:lvl1pPr>
          </a:lstStyle>
          <a:p>
            <a:endParaRPr lang="el-GR"/>
          </a:p>
        </p:txBody>
      </p:sp>
      <p:sp>
        <p:nvSpPr>
          <p:cNvPr id="6" name="Slide Number Placeholder 5"/>
          <p:cNvSpPr>
            <a:spLocks noGrp="1"/>
          </p:cNvSpPr>
          <p:nvPr>
            <p:ph type="sldNum" sz="quarter" idx="12"/>
          </p:nvPr>
        </p:nvSpPr>
        <p:spPr/>
        <p:txBody>
          <a:bodyPr/>
          <a:lstStyle>
            <a:lvl1pPr>
              <a:defRPr/>
            </a:lvl1pPr>
          </a:lstStyle>
          <a:p>
            <a:fld id="{93A64D48-198E-4173-975C-AA2F94A82D4D}" type="slidenum">
              <a:rPr lang="el-G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l-GR"/>
          </a:p>
        </p:txBody>
      </p:sp>
      <p:sp>
        <p:nvSpPr>
          <p:cNvPr id="6" name="Footer Placeholder 5"/>
          <p:cNvSpPr>
            <a:spLocks noGrp="1"/>
          </p:cNvSpPr>
          <p:nvPr>
            <p:ph type="ftr" sz="quarter" idx="11"/>
          </p:nvPr>
        </p:nvSpPr>
        <p:spPr/>
        <p:txBody>
          <a:bodyPr/>
          <a:lstStyle>
            <a:lvl1pPr>
              <a:defRPr/>
            </a:lvl1pPr>
          </a:lstStyle>
          <a:p>
            <a:endParaRPr lang="el-GR"/>
          </a:p>
        </p:txBody>
      </p:sp>
      <p:sp>
        <p:nvSpPr>
          <p:cNvPr id="7" name="Slide Number Placeholder 6"/>
          <p:cNvSpPr>
            <a:spLocks noGrp="1"/>
          </p:cNvSpPr>
          <p:nvPr>
            <p:ph type="sldNum" sz="quarter" idx="12"/>
          </p:nvPr>
        </p:nvSpPr>
        <p:spPr/>
        <p:txBody>
          <a:bodyPr/>
          <a:lstStyle>
            <a:lvl1pPr>
              <a:defRPr/>
            </a:lvl1pPr>
          </a:lstStyle>
          <a:p>
            <a:fld id="{A3FABD27-7710-4BBD-A3F1-2D8E977C4667}" type="slidenum">
              <a:rPr lang="el-G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l-GR"/>
          </a:p>
        </p:txBody>
      </p:sp>
      <p:sp>
        <p:nvSpPr>
          <p:cNvPr id="8" name="Footer Placeholder 7"/>
          <p:cNvSpPr>
            <a:spLocks noGrp="1"/>
          </p:cNvSpPr>
          <p:nvPr>
            <p:ph type="ftr" sz="quarter" idx="11"/>
          </p:nvPr>
        </p:nvSpPr>
        <p:spPr/>
        <p:txBody>
          <a:bodyPr/>
          <a:lstStyle>
            <a:lvl1pPr>
              <a:defRPr/>
            </a:lvl1pPr>
          </a:lstStyle>
          <a:p>
            <a:endParaRPr lang="el-GR"/>
          </a:p>
        </p:txBody>
      </p:sp>
      <p:sp>
        <p:nvSpPr>
          <p:cNvPr id="9" name="Slide Number Placeholder 8"/>
          <p:cNvSpPr>
            <a:spLocks noGrp="1"/>
          </p:cNvSpPr>
          <p:nvPr>
            <p:ph type="sldNum" sz="quarter" idx="12"/>
          </p:nvPr>
        </p:nvSpPr>
        <p:spPr/>
        <p:txBody>
          <a:bodyPr/>
          <a:lstStyle>
            <a:lvl1pPr>
              <a:defRPr/>
            </a:lvl1pPr>
          </a:lstStyle>
          <a:p>
            <a:fld id="{78E57448-FB8D-4BC4-9130-414BC26B9DFC}" type="slidenum">
              <a:rPr lang="el-G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l-GR"/>
          </a:p>
        </p:txBody>
      </p:sp>
      <p:sp>
        <p:nvSpPr>
          <p:cNvPr id="4" name="Footer Placeholder 3"/>
          <p:cNvSpPr>
            <a:spLocks noGrp="1"/>
          </p:cNvSpPr>
          <p:nvPr>
            <p:ph type="ftr" sz="quarter" idx="11"/>
          </p:nvPr>
        </p:nvSpPr>
        <p:spPr/>
        <p:txBody>
          <a:bodyPr/>
          <a:lstStyle>
            <a:lvl1pPr>
              <a:defRPr/>
            </a:lvl1pPr>
          </a:lstStyle>
          <a:p>
            <a:endParaRPr lang="el-GR"/>
          </a:p>
        </p:txBody>
      </p:sp>
      <p:sp>
        <p:nvSpPr>
          <p:cNvPr id="5" name="Slide Number Placeholder 4"/>
          <p:cNvSpPr>
            <a:spLocks noGrp="1"/>
          </p:cNvSpPr>
          <p:nvPr>
            <p:ph type="sldNum" sz="quarter" idx="12"/>
          </p:nvPr>
        </p:nvSpPr>
        <p:spPr/>
        <p:txBody>
          <a:bodyPr/>
          <a:lstStyle>
            <a:lvl1pPr>
              <a:defRPr/>
            </a:lvl1pPr>
          </a:lstStyle>
          <a:p>
            <a:fld id="{3674B19E-36F3-4923-A10C-D674822D5AB1}" type="slidenum">
              <a:rPr lang="el-G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l-GR"/>
          </a:p>
        </p:txBody>
      </p:sp>
      <p:sp>
        <p:nvSpPr>
          <p:cNvPr id="3" name="Footer Placeholder 2"/>
          <p:cNvSpPr>
            <a:spLocks noGrp="1"/>
          </p:cNvSpPr>
          <p:nvPr>
            <p:ph type="ftr" sz="quarter" idx="11"/>
          </p:nvPr>
        </p:nvSpPr>
        <p:spPr/>
        <p:txBody>
          <a:bodyPr/>
          <a:lstStyle>
            <a:lvl1pPr>
              <a:defRPr/>
            </a:lvl1pPr>
          </a:lstStyle>
          <a:p>
            <a:endParaRPr lang="el-GR"/>
          </a:p>
        </p:txBody>
      </p:sp>
      <p:sp>
        <p:nvSpPr>
          <p:cNvPr id="4" name="Slide Number Placeholder 3"/>
          <p:cNvSpPr>
            <a:spLocks noGrp="1"/>
          </p:cNvSpPr>
          <p:nvPr>
            <p:ph type="sldNum" sz="quarter" idx="12"/>
          </p:nvPr>
        </p:nvSpPr>
        <p:spPr/>
        <p:txBody>
          <a:bodyPr/>
          <a:lstStyle>
            <a:lvl1pPr>
              <a:defRPr/>
            </a:lvl1pPr>
          </a:lstStyle>
          <a:p>
            <a:fld id="{1DBE4A39-3097-4B5C-AF82-12D93975E187}" type="slidenum">
              <a:rPr lang="el-G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l-GR"/>
          </a:p>
        </p:txBody>
      </p:sp>
      <p:sp>
        <p:nvSpPr>
          <p:cNvPr id="6" name="Footer Placeholder 5"/>
          <p:cNvSpPr>
            <a:spLocks noGrp="1"/>
          </p:cNvSpPr>
          <p:nvPr>
            <p:ph type="ftr" sz="quarter" idx="11"/>
          </p:nvPr>
        </p:nvSpPr>
        <p:spPr/>
        <p:txBody>
          <a:bodyPr/>
          <a:lstStyle>
            <a:lvl1pPr>
              <a:defRPr/>
            </a:lvl1pPr>
          </a:lstStyle>
          <a:p>
            <a:endParaRPr lang="el-GR"/>
          </a:p>
        </p:txBody>
      </p:sp>
      <p:sp>
        <p:nvSpPr>
          <p:cNvPr id="7" name="Slide Number Placeholder 6"/>
          <p:cNvSpPr>
            <a:spLocks noGrp="1"/>
          </p:cNvSpPr>
          <p:nvPr>
            <p:ph type="sldNum" sz="quarter" idx="12"/>
          </p:nvPr>
        </p:nvSpPr>
        <p:spPr/>
        <p:txBody>
          <a:bodyPr/>
          <a:lstStyle>
            <a:lvl1pPr>
              <a:defRPr/>
            </a:lvl1pPr>
          </a:lstStyle>
          <a:p>
            <a:fld id="{FC31F263-3178-40E6-9949-3D166F282701}" type="slidenum">
              <a:rPr lang="el-G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l-GR"/>
          </a:p>
        </p:txBody>
      </p:sp>
      <p:sp>
        <p:nvSpPr>
          <p:cNvPr id="6" name="Footer Placeholder 5"/>
          <p:cNvSpPr>
            <a:spLocks noGrp="1"/>
          </p:cNvSpPr>
          <p:nvPr>
            <p:ph type="ftr" sz="quarter" idx="11"/>
          </p:nvPr>
        </p:nvSpPr>
        <p:spPr/>
        <p:txBody>
          <a:bodyPr/>
          <a:lstStyle>
            <a:lvl1pPr>
              <a:defRPr/>
            </a:lvl1pPr>
          </a:lstStyle>
          <a:p>
            <a:endParaRPr lang="el-GR"/>
          </a:p>
        </p:txBody>
      </p:sp>
      <p:sp>
        <p:nvSpPr>
          <p:cNvPr id="7" name="Slide Number Placeholder 6"/>
          <p:cNvSpPr>
            <a:spLocks noGrp="1"/>
          </p:cNvSpPr>
          <p:nvPr>
            <p:ph type="sldNum" sz="quarter" idx="12"/>
          </p:nvPr>
        </p:nvSpPr>
        <p:spPr/>
        <p:txBody>
          <a:bodyPr/>
          <a:lstStyle>
            <a:lvl1pPr>
              <a:defRPr/>
            </a:lvl1pPr>
          </a:lstStyle>
          <a:p>
            <a:fld id="{B2913750-E580-41D2-A303-D40B847945F6}" type="slidenum">
              <a:rPr lang="el-G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dkHorz">
          <a:fgClr>
            <a:schemeClr val="bg2"/>
          </a:fgClr>
          <a:bgClr>
            <a:schemeClr val="bg1"/>
          </a:bgClr>
        </a:patt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0" y="2438400"/>
            <a:ext cx="9144000" cy="4046538"/>
            <a:chOff x="0" y="1536"/>
            <a:chExt cx="5760" cy="2549"/>
          </a:xfrm>
        </p:grpSpPr>
        <p:sp>
          <p:nvSpPr>
            <p:cNvPr id="6147" name="Rectangle 3"/>
            <p:cNvSpPr>
              <a:spLocks noChangeArrowheads="1"/>
            </p:cNvSpPr>
            <p:nvPr userDrawn="1"/>
          </p:nvSpPr>
          <p:spPr bwMode="hidden">
            <a:xfrm rot="-1424751">
              <a:off x="2121" y="2592"/>
              <a:ext cx="3072" cy="384"/>
            </a:xfrm>
            <a:prstGeom prst="rect">
              <a:avLst/>
            </a:prstGeom>
            <a:gradFill rotWithShape="0">
              <a:gsLst>
                <a:gs pos="0">
                  <a:schemeClr val="bg1">
                    <a:gamma/>
                    <a:shade val="94118"/>
                    <a:invGamma/>
                  </a:schemeClr>
                </a:gs>
                <a:gs pos="50000">
                  <a:schemeClr val="bg1"/>
                </a:gs>
                <a:gs pos="100000">
                  <a:schemeClr val="bg1">
                    <a:gamma/>
                    <a:shade val="94118"/>
                    <a:invGamma/>
                  </a:schemeClr>
                </a:gs>
              </a:gsLst>
              <a:lin ang="18900000" scaled="1"/>
            </a:gradFill>
            <a:ln w="9525">
              <a:noFill/>
              <a:miter lim="800000"/>
              <a:headEnd/>
              <a:tailEnd/>
            </a:ln>
            <a:effectLst/>
          </p:spPr>
          <p:txBody>
            <a:bodyPr wrap="none" anchor="ctr"/>
            <a:lstStyle/>
            <a:p>
              <a:endParaRPr lang="en-US"/>
            </a:p>
          </p:txBody>
        </p:sp>
        <p:sp>
          <p:nvSpPr>
            <p:cNvPr id="6148" name="Freeform 4"/>
            <p:cNvSpPr>
              <a:spLocks/>
            </p:cNvSpPr>
            <p:nvPr userDrawn="1"/>
          </p:nvSpPr>
          <p:spPr bwMode="hidden">
            <a:xfrm>
              <a:off x="0" y="2664"/>
              <a:ext cx="2688" cy="1224"/>
            </a:xfrm>
            <a:custGeom>
              <a:avLst/>
              <a:gdLst/>
              <a:ahLst/>
              <a:cxnLst>
                <a:cxn ang="0">
                  <a:pos x="0" y="0"/>
                </a:cxn>
                <a:cxn ang="0">
                  <a:pos x="960" y="552"/>
                </a:cxn>
                <a:cxn ang="0">
                  <a:pos x="1968" y="264"/>
                </a:cxn>
                <a:cxn ang="0">
                  <a:pos x="2028" y="270"/>
                </a:cxn>
                <a:cxn ang="0">
                  <a:pos x="2661" y="528"/>
                </a:cxn>
                <a:cxn ang="0">
                  <a:pos x="2688" y="648"/>
                </a:cxn>
                <a:cxn ang="0">
                  <a:pos x="2304" y="1080"/>
                </a:cxn>
                <a:cxn ang="0">
                  <a:pos x="1584" y="1224"/>
                </a:cxn>
                <a:cxn ang="0">
                  <a:pos x="1296" y="936"/>
                </a:cxn>
                <a:cxn ang="0">
                  <a:pos x="864" y="1032"/>
                </a:cxn>
                <a:cxn ang="0">
                  <a:pos x="0" y="552"/>
                </a:cxn>
                <a:cxn ang="0">
                  <a:pos x="0" y="0"/>
                </a:cxn>
              </a:cxnLst>
              <a:rect l="0" t="0" r="r" b="b"/>
              <a:pathLst>
                <a:path w="2688" h="1224">
                  <a:moveTo>
                    <a:pt x="0" y="0"/>
                  </a:moveTo>
                  <a:lnTo>
                    <a:pt x="960" y="552"/>
                  </a:lnTo>
                  <a:lnTo>
                    <a:pt x="1968" y="264"/>
                  </a:lnTo>
                  <a:lnTo>
                    <a:pt x="2028" y="270"/>
                  </a:lnTo>
                  <a:lnTo>
                    <a:pt x="2661" y="528"/>
                  </a:lnTo>
                  <a:lnTo>
                    <a:pt x="2688" y="648"/>
                  </a:lnTo>
                  <a:lnTo>
                    <a:pt x="2304" y="1080"/>
                  </a:lnTo>
                  <a:lnTo>
                    <a:pt x="1584" y="1224"/>
                  </a:lnTo>
                  <a:lnTo>
                    <a:pt x="1296" y="936"/>
                  </a:lnTo>
                  <a:lnTo>
                    <a:pt x="864" y="1032"/>
                  </a:lnTo>
                  <a:lnTo>
                    <a:pt x="0" y="552"/>
                  </a:lnTo>
                  <a:lnTo>
                    <a:pt x="0" y="0"/>
                  </a:lnTo>
                  <a:close/>
                </a:path>
              </a:pathLst>
            </a:custGeom>
            <a:solidFill>
              <a:schemeClr val="bg2"/>
            </a:solidFill>
            <a:ln w="9525">
              <a:noFill/>
              <a:round/>
              <a:headEnd/>
              <a:tailEnd/>
            </a:ln>
            <a:effectLst/>
          </p:spPr>
          <p:txBody>
            <a:bodyPr/>
            <a:lstStyle/>
            <a:p>
              <a:endParaRPr lang="en-US"/>
            </a:p>
          </p:txBody>
        </p:sp>
        <p:sp>
          <p:nvSpPr>
            <p:cNvPr id="6149" name="Freeform 5"/>
            <p:cNvSpPr>
              <a:spLocks/>
            </p:cNvSpPr>
            <p:nvPr userDrawn="1"/>
          </p:nvSpPr>
          <p:spPr bwMode="hidden">
            <a:xfrm>
              <a:off x="3359" y="1536"/>
              <a:ext cx="2401" cy="1232"/>
            </a:xfrm>
            <a:custGeom>
              <a:avLst/>
              <a:gdLst/>
              <a:ahLst/>
              <a:cxnLst>
                <a:cxn ang="0">
                  <a:pos x="2208" y="15"/>
                </a:cxn>
                <a:cxn ang="0">
                  <a:pos x="2088" y="57"/>
                </a:cxn>
                <a:cxn ang="0">
                  <a:pos x="1951" y="99"/>
                </a:cxn>
                <a:cxn ang="0">
                  <a:pos x="1704" y="135"/>
                </a:cxn>
                <a:cxn ang="0">
                  <a:pos x="1314" y="177"/>
                </a:cxn>
                <a:cxn ang="0">
                  <a:pos x="1176" y="189"/>
                </a:cxn>
                <a:cxn ang="0">
                  <a:pos x="1122" y="195"/>
                </a:cxn>
                <a:cxn ang="0">
                  <a:pos x="1075" y="231"/>
                </a:cxn>
                <a:cxn ang="0">
                  <a:pos x="924" y="321"/>
                </a:cxn>
                <a:cxn ang="0">
                  <a:pos x="840" y="369"/>
                </a:cxn>
                <a:cxn ang="0">
                  <a:pos x="630" y="458"/>
                </a:cxn>
                <a:cxn ang="0">
                  <a:pos x="529" y="500"/>
                </a:cxn>
                <a:cxn ang="0">
                  <a:pos x="487" y="542"/>
                </a:cxn>
                <a:cxn ang="0">
                  <a:pos x="457" y="590"/>
                </a:cxn>
                <a:cxn ang="0">
                  <a:pos x="402" y="638"/>
                </a:cxn>
                <a:cxn ang="0">
                  <a:pos x="330" y="758"/>
                </a:cxn>
                <a:cxn ang="0">
                  <a:pos x="312" y="788"/>
                </a:cxn>
                <a:cxn ang="0">
                  <a:pos x="252" y="824"/>
                </a:cxn>
                <a:cxn ang="0">
                  <a:pos x="84" y="926"/>
                </a:cxn>
                <a:cxn ang="0">
                  <a:pos x="0" y="992"/>
                </a:cxn>
                <a:cxn ang="0">
                  <a:pos x="12" y="1040"/>
                </a:cxn>
                <a:cxn ang="0">
                  <a:pos x="132" y="1034"/>
                </a:cxn>
                <a:cxn ang="0">
                  <a:pos x="336" y="980"/>
                </a:cxn>
                <a:cxn ang="0">
                  <a:pos x="529" y="896"/>
                </a:cxn>
                <a:cxn ang="0">
                  <a:pos x="576" y="872"/>
                </a:cxn>
                <a:cxn ang="0">
                  <a:pos x="714" y="848"/>
                </a:cxn>
                <a:cxn ang="0">
                  <a:pos x="966" y="794"/>
                </a:cxn>
                <a:cxn ang="0">
                  <a:pos x="1212" y="782"/>
                </a:cxn>
                <a:cxn ang="0">
                  <a:pos x="1416" y="872"/>
                </a:cxn>
                <a:cxn ang="0">
                  <a:pos x="1464" y="932"/>
                </a:cxn>
                <a:cxn ang="0">
                  <a:pos x="1440" y="992"/>
                </a:cxn>
                <a:cxn ang="0">
                  <a:pos x="1302" y="1040"/>
                </a:cxn>
                <a:cxn ang="0">
                  <a:pos x="1158" y="1100"/>
                </a:cxn>
                <a:cxn ang="0">
                  <a:pos x="1093" y="1148"/>
                </a:cxn>
                <a:cxn ang="0">
                  <a:pos x="1075" y="1208"/>
                </a:cxn>
                <a:cxn ang="0">
                  <a:pos x="1093" y="1232"/>
                </a:cxn>
                <a:cxn ang="0">
                  <a:pos x="1152" y="1226"/>
                </a:cxn>
                <a:cxn ang="0">
                  <a:pos x="1332" y="1208"/>
                </a:cxn>
                <a:cxn ang="0">
                  <a:pos x="1434" y="1184"/>
                </a:cxn>
                <a:cxn ang="0">
                  <a:pos x="1464" y="1172"/>
                </a:cxn>
                <a:cxn ang="0">
                  <a:pos x="1578" y="1130"/>
                </a:cxn>
                <a:cxn ang="0">
                  <a:pos x="1758" y="1064"/>
                </a:cxn>
                <a:cxn ang="0">
                  <a:pos x="1872" y="962"/>
                </a:cxn>
                <a:cxn ang="0">
                  <a:pos x="1986" y="800"/>
                </a:cxn>
                <a:cxn ang="0">
                  <a:pos x="2166" y="650"/>
                </a:cxn>
                <a:cxn ang="0">
                  <a:pos x="2257" y="590"/>
                </a:cxn>
                <a:cxn ang="0">
                  <a:pos x="2400" y="57"/>
                </a:cxn>
              </a:cxnLst>
              <a:rect l="0" t="0" r="r" b="b"/>
              <a:pathLst>
                <a:path w="2401" h="1232">
                  <a:moveTo>
                    <a:pt x="2310" y="3"/>
                  </a:moveTo>
                  <a:lnTo>
                    <a:pt x="2280" y="3"/>
                  </a:lnTo>
                  <a:lnTo>
                    <a:pt x="2208" y="15"/>
                  </a:lnTo>
                  <a:lnTo>
                    <a:pt x="2136" y="27"/>
                  </a:lnTo>
                  <a:lnTo>
                    <a:pt x="2112" y="39"/>
                  </a:lnTo>
                  <a:lnTo>
                    <a:pt x="2088" y="57"/>
                  </a:lnTo>
                  <a:lnTo>
                    <a:pt x="2082" y="63"/>
                  </a:lnTo>
                  <a:lnTo>
                    <a:pt x="2076" y="69"/>
                  </a:lnTo>
                  <a:lnTo>
                    <a:pt x="1951" y="99"/>
                  </a:lnTo>
                  <a:lnTo>
                    <a:pt x="1896" y="111"/>
                  </a:lnTo>
                  <a:lnTo>
                    <a:pt x="1836" y="117"/>
                  </a:lnTo>
                  <a:lnTo>
                    <a:pt x="1704" y="135"/>
                  </a:lnTo>
                  <a:lnTo>
                    <a:pt x="1572" y="153"/>
                  </a:lnTo>
                  <a:lnTo>
                    <a:pt x="1434" y="165"/>
                  </a:lnTo>
                  <a:lnTo>
                    <a:pt x="1314" y="177"/>
                  </a:lnTo>
                  <a:lnTo>
                    <a:pt x="1260" y="183"/>
                  </a:lnTo>
                  <a:lnTo>
                    <a:pt x="1212" y="189"/>
                  </a:lnTo>
                  <a:lnTo>
                    <a:pt x="1176" y="189"/>
                  </a:lnTo>
                  <a:lnTo>
                    <a:pt x="1146" y="195"/>
                  </a:lnTo>
                  <a:lnTo>
                    <a:pt x="1128" y="195"/>
                  </a:lnTo>
                  <a:lnTo>
                    <a:pt x="1122" y="195"/>
                  </a:lnTo>
                  <a:lnTo>
                    <a:pt x="1116" y="201"/>
                  </a:lnTo>
                  <a:lnTo>
                    <a:pt x="1105" y="207"/>
                  </a:lnTo>
                  <a:lnTo>
                    <a:pt x="1075" y="231"/>
                  </a:lnTo>
                  <a:lnTo>
                    <a:pt x="1026" y="261"/>
                  </a:lnTo>
                  <a:lnTo>
                    <a:pt x="972" y="291"/>
                  </a:lnTo>
                  <a:lnTo>
                    <a:pt x="924" y="321"/>
                  </a:lnTo>
                  <a:lnTo>
                    <a:pt x="876" y="345"/>
                  </a:lnTo>
                  <a:lnTo>
                    <a:pt x="846" y="363"/>
                  </a:lnTo>
                  <a:lnTo>
                    <a:pt x="840" y="369"/>
                  </a:lnTo>
                  <a:lnTo>
                    <a:pt x="834" y="369"/>
                  </a:lnTo>
                  <a:lnTo>
                    <a:pt x="732" y="417"/>
                  </a:lnTo>
                  <a:lnTo>
                    <a:pt x="630" y="458"/>
                  </a:lnTo>
                  <a:lnTo>
                    <a:pt x="588" y="476"/>
                  </a:lnTo>
                  <a:lnTo>
                    <a:pt x="552" y="488"/>
                  </a:lnTo>
                  <a:lnTo>
                    <a:pt x="529" y="500"/>
                  </a:lnTo>
                  <a:lnTo>
                    <a:pt x="517" y="506"/>
                  </a:lnTo>
                  <a:lnTo>
                    <a:pt x="499" y="524"/>
                  </a:lnTo>
                  <a:lnTo>
                    <a:pt x="487" y="542"/>
                  </a:lnTo>
                  <a:lnTo>
                    <a:pt x="481" y="560"/>
                  </a:lnTo>
                  <a:lnTo>
                    <a:pt x="481" y="578"/>
                  </a:lnTo>
                  <a:lnTo>
                    <a:pt x="457" y="590"/>
                  </a:lnTo>
                  <a:lnTo>
                    <a:pt x="438" y="596"/>
                  </a:lnTo>
                  <a:lnTo>
                    <a:pt x="420" y="614"/>
                  </a:lnTo>
                  <a:lnTo>
                    <a:pt x="402" y="638"/>
                  </a:lnTo>
                  <a:lnTo>
                    <a:pt x="366" y="698"/>
                  </a:lnTo>
                  <a:lnTo>
                    <a:pt x="348" y="728"/>
                  </a:lnTo>
                  <a:lnTo>
                    <a:pt x="330" y="758"/>
                  </a:lnTo>
                  <a:lnTo>
                    <a:pt x="324" y="776"/>
                  </a:lnTo>
                  <a:lnTo>
                    <a:pt x="318" y="782"/>
                  </a:lnTo>
                  <a:lnTo>
                    <a:pt x="312" y="788"/>
                  </a:lnTo>
                  <a:lnTo>
                    <a:pt x="300" y="794"/>
                  </a:lnTo>
                  <a:lnTo>
                    <a:pt x="282" y="806"/>
                  </a:lnTo>
                  <a:lnTo>
                    <a:pt x="252" y="824"/>
                  </a:lnTo>
                  <a:lnTo>
                    <a:pt x="199" y="854"/>
                  </a:lnTo>
                  <a:lnTo>
                    <a:pt x="151" y="884"/>
                  </a:lnTo>
                  <a:lnTo>
                    <a:pt x="84" y="926"/>
                  </a:lnTo>
                  <a:lnTo>
                    <a:pt x="30" y="962"/>
                  </a:lnTo>
                  <a:lnTo>
                    <a:pt x="12" y="974"/>
                  </a:lnTo>
                  <a:lnTo>
                    <a:pt x="0" y="992"/>
                  </a:lnTo>
                  <a:lnTo>
                    <a:pt x="0" y="1004"/>
                  </a:lnTo>
                  <a:lnTo>
                    <a:pt x="0" y="1022"/>
                  </a:lnTo>
                  <a:lnTo>
                    <a:pt x="12" y="1040"/>
                  </a:lnTo>
                  <a:lnTo>
                    <a:pt x="42" y="1046"/>
                  </a:lnTo>
                  <a:lnTo>
                    <a:pt x="84" y="1046"/>
                  </a:lnTo>
                  <a:lnTo>
                    <a:pt x="132" y="1034"/>
                  </a:lnTo>
                  <a:lnTo>
                    <a:pt x="193" y="1022"/>
                  </a:lnTo>
                  <a:lnTo>
                    <a:pt x="264" y="1004"/>
                  </a:lnTo>
                  <a:lnTo>
                    <a:pt x="336" y="980"/>
                  </a:lnTo>
                  <a:lnTo>
                    <a:pt x="408" y="950"/>
                  </a:lnTo>
                  <a:lnTo>
                    <a:pt x="475" y="920"/>
                  </a:lnTo>
                  <a:lnTo>
                    <a:pt x="529" y="896"/>
                  </a:lnTo>
                  <a:lnTo>
                    <a:pt x="564" y="878"/>
                  </a:lnTo>
                  <a:lnTo>
                    <a:pt x="570" y="872"/>
                  </a:lnTo>
                  <a:lnTo>
                    <a:pt x="576" y="872"/>
                  </a:lnTo>
                  <a:lnTo>
                    <a:pt x="606" y="872"/>
                  </a:lnTo>
                  <a:lnTo>
                    <a:pt x="648" y="866"/>
                  </a:lnTo>
                  <a:lnTo>
                    <a:pt x="714" y="848"/>
                  </a:lnTo>
                  <a:lnTo>
                    <a:pt x="793" y="830"/>
                  </a:lnTo>
                  <a:lnTo>
                    <a:pt x="876" y="812"/>
                  </a:lnTo>
                  <a:lnTo>
                    <a:pt x="966" y="794"/>
                  </a:lnTo>
                  <a:lnTo>
                    <a:pt x="1063" y="782"/>
                  </a:lnTo>
                  <a:lnTo>
                    <a:pt x="1152" y="776"/>
                  </a:lnTo>
                  <a:lnTo>
                    <a:pt x="1212" y="782"/>
                  </a:lnTo>
                  <a:lnTo>
                    <a:pt x="1284" y="806"/>
                  </a:lnTo>
                  <a:lnTo>
                    <a:pt x="1357" y="836"/>
                  </a:lnTo>
                  <a:lnTo>
                    <a:pt x="1416" y="872"/>
                  </a:lnTo>
                  <a:lnTo>
                    <a:pt x="1434" y="890"/>
                  </a:lnTo>
                  <a:lnTo>
                    <a:pt x="1452" y="908"/>
                  </a:lnTo>
                  <a:lnTo>
                    <a:pt x="1464" y="932"/>
                  </a:lnTo>
                  <a:lnTo>
                    <a:pt x="1464" y="950"/>
                  </a:lnTo>
                  <a:lnTo>
                    <a:pt x="1458" y="968"/>
                  </a:lnTo>
                  <a:lnTo>
                    <a:pt x="1440" y="992"/>
                  </a:lnTo>
                  <a:lnTo>
                    <a:pt x="1410" y="1004"/>
                  </a:lnTo>
                  <a:lnTo>
                    <a:pt x="1369" y="1022"/>
                  </a:lnTo>
                  <a:lnTo>
                    <a:pt x="1302" y="1040"/>
                  </a:lnTo>
                  <a:lnTo>
                    <a:pt x="1248" y="1064"/>
                  </a:lnTo>
                  <a:lnTo>
                    <a:pt x="1200" y="1082"/>
                  </a:lnTo>
                  <a:lnTo>
                    <a:pt x="1158" y="1100"/>
                  </a:lnTo>
                  <a:lnTo>
                    <a:pt x="1128" y="1118"/>
                  </a:lnTo>
                  <a:lnTo>
                    <a:pt x="1110" y="1130"/>
                  </a:lnTo>
                  <a:lnTo>
                    <a:pt x="1093" y="1148"/>
                  </a:lnTo>
                  <a:lnTo>
                    <a:pt x="1081" y="1160"/>
                  </a:lnTo>
                  <a:lnTo>
                    <a:pt x="1069" y="1190"/>
                  </a:lnTo>
                  <a:lnTo>
                    <a:pt x="1075" y="1208"/>
                  </a:lnTo>
                  <a:lnTo>
                    <a:pt x="1081" y="1220"/>
                  </a:lnTo>
                  <a:lnTo>
                    <a:pt x="1087" y="1226"/>
                  </a:lnTo>
                  <a:lnTo>
                    <a:pt x="1093" y="1232"/>
                  </a:lnTo>
                  <a:lnTo>
                    <a:pt x="1110" y="1232"/>
                  </a:lnTo>
                  <a:lnTo>
                    <a:pt x="1128" y="1226"/>
                  </a:lnTo>
                  <a:lnTo>
                    <a:pt x="1152" y="1226"/>
                  </a:lnTo>
                  <a:lnTo>
                    <a:pt x="1212" y="1220"/>
                  </a:lnTo>
                  <a:lnTo>
                    <a:pt x="1272" y="1214"/>
                  </a:lnTo>
                  <a:lnTo>
                    <a:pt x="1332" y="1208"/>
                  </a:lnTo>
                  <a:lnTo>
                    <a:pt x="1393" y="1196"/>
                  </a:lnTo>
                  <a:lnTo>
                    <a:pt x="1416" y="1190"/>
                  </a:lnTo>
                  <a:lnTo>
                    <a:pt x="1434" y="1184"/>
                  </a:lnTo>
                  <a:lnTo>
                    <a:pt x="1446" y="1178"/>
                  </a:lnTo>
                  <a:lnTo>
                    <a:pt x="1452" y="1178"/>
                  </a:lnTo>
                  <a:lnTo>
                    <a:pt x="1464" y="1172"/>
                  </a:lnTo>
                  <a:lnTo>
                    <a:pt x="1488" y="1166"/>
                  </a:lnTo>
                  <a:lnTo>
                    <a:pt x="1530" y="1148"/>
                  </a:lnTo>
                  <a:lnTo>
                    <a:pt x="1578" y="1130"/>
                  </a:lnTo>
                  <a:lnTo>
                    <a:pt x="1681" y="1094"/>
                  </a:lnTo>
                  <a:lnTo>
                    <a:pt x="1722" y="1076"/>
                  </a:lnTo>
                  <a:lnTo>
                    <a:pt x="1758" y="1064"/>
                  </a:lnTo>
                  <a:lnTo>
                    <a:pt x="1812" y="1040"/>
                  </a:lnTo>
                  <a:lnTo>
                    <a:pt x="1848" y="1004"/>
                  </a:lnTo>
                  <a:lnTo>
                    <a:pt x="1872" y="962"/>
                  </a:lnTo>
                  <a:lnTo>
                    <a:pt x="1890" y="932"/>
                  </a:lnTo>
                  <a:lnTo>
                    <a:pt x="1932" y="866"/>
                  </a:lnTo>
                  <a:lnTo>
                    <a:pt x="1986" y="800"/>
                  </a:lnTo>
                  <a:lnTo>
                    <a:pt x="2046" y="740"/>
                  </a:lnTo>
                  <a:lnTo>
                    <a:pt x="2112" y="692"/>
                  </a:lnTo>
                  <a:lnTo>
                    <a:pt x="2166" y="650"/>
                  </a:lnTo>
                  <a:lnTo>
                    <a:pt x="2214" y="620"/>
                  </a:lnTo>
                  <a:lnTo>
                    <a:pt x="2244" y="596"/>
                  </a:lnTo>
                  <a:lnTo>
                    <a:pt x="2257" y="590"/>
                  </a:lnTo>
                  <a:lnTo>
                    <a:pt x="2257" y="590"/>
                  </a:lnTo>
                  <a:lnTo>
                    <a:pt x="2400" y="518"/>
                  </a:lnTo>
                  <a:lnTo>
                    <a:pt x="2400" y="57"/>
                  </a:lnTo>
                  <a:lnTo>
                    <a:pt x="2401" y="0"/>
                  </a:lnTo>
                  <a:lnTo>
                    <a:pt x="2310" y="3"/>
                  </a:lnTo>
                  <a:close/>
                </a:path>
              </a:pathLst>
            </a:custGeom>
            <a:solidFill>
              <a:schemeClr val="bg2"/>
            </a:solidFill>
            <a:ln w="9525">
              <a:noFill/>
              <a:round/>
              <a:headEnd/>
              <a:tailEnd/>
            </a:ln>
          </p:spPr>
          <p:txBody>
            <a:bodyPr/>
            <a:lstStyle/>
            <a:p>
              <a:endParaRPr lang="en-US"/>
            </a:p>
          </p:txBody>
        </p:sp>
        <p:sp>
          <p:nvSpPr>
            <p:cNvPr id="6150" name="Freeform 6"/>
            <p:cNvSpPr>
              <a:spLocks/>
            </p:cNvSpPr>
            <p:nvPr userDrawn="1"/>
          </p:nvSpPr>
          <p:spPr bwMode="hidden">
            <a:xfrm>
              <a:off x="3792" y="1536"/>
              <a:ext cx="1968" cy="762"/>
            </a:xfrm>
            <a:custGeom>
              <a:avLst/>
              <a:gdLst/>
              <a:ahLst/>
              <a:cxnLst>
                <a:cxn ang="0">
                  <a:pos x="965" y="165"/>
                </a:cxn>
                <a:cxn ang="0">
                  <a:pos x="696" y="200"/>
                </a:cxn>
                <a:cxn ang="0">
                  <a:pos x="693" y="237"/>
                </a:cxn>
                <a:cxn ang="0">
                  <a:pos x="924" y="258"/>
                </a:cxn>
                <a:cxn ang="0">
                  <a:pos x="993" y="267"/>
                </a:cxn>
                <a:cxn ang="0">
                  <a:pos x="681" y="291"/>
                </a:cxn>
                <a:cxn ang="0">
                  <a:pos x="633" y="309"/>
                </a:cxn>
                <a:cxn ang="0">
                  <a:pos x="645" y="336"/>
                </a:cxn>
                <a:cxn ang="0">
                  <a:pos x="672" y="351"/>
                </a:cxn>
                <a:cxn ang="0">
                  <a:pos x="984" y="333"/>
                </a:cxn>
                <a:cxn ang="0">
                  <a:pos x="1080" y="357"/>
                </a:cxn>
                <a:cxn ang="0">
                  <a:pos x="624" y="492"/>
                </a:cxn>
                <a:cxn ang="0">
                  <a:pos x="616" y="536"/>
                </a:cxn>
                <a:cxn ang="0">
                  <a:pos x="8" y="724"/>
                </a:cxn>
                <a:cxn ang="0">
                  <a:pos x="0" y="756"/>
                </a:cxn>
                <a:cxn ang="0">
                  <a:pos x="27" y="762"/>
                </a:cxn>
                <a:cxn ang="0">
                  <a:pos x="664" y="564"/>
                </a:cxn>
                <a:cxn ang="0">
                  <a:pos x="856" y="600"/>
                </a:cxn>
                <a:cxn ang="0">
                  <a:pos x="1158" y="507"/>
                </a:cxn>
                <a:cxn ang="0">
                  <a:pos x="1434" y="465"/>
                </a:cxn>
                <a:cxn ang="0">
                  <a:pos x="1572" y="368"/>
                </a:cxn>
                <a:cxn ang="0">
                  <a:pos x="1712" y="340"/>
                </a:cxn>
                <a:cxn ang="0">
                  <a:pos x="1856" y="328"/>
                </a:cxn>
                <a:cxn ang="0">
                  <a:pos x="1968" y="330"/>
                </a:cxn>
                <a:cxn ang="0">
                  <a:pos x="1968" y="0"/>
                </a:cxn>
                <a:cxn ang="0">
                  <a:pos x="1934" y="3"/>
                </a:cxn>
                <a:cxn ang="0">
                  <a:pos x="1832" y="5"/>
                </a:cxn>
                <a:cxn ang="0">
                  <a:pos x="1682" y="35"/>
                </a:cxn>
                <a:cxn ang="0">
                  <a:pos x="1643" y="72"/>
                </a:cxn>
                <a:cxn ang="0">
                  <a:pos x="1392" y="119"/>
                </a:cxn>
              </a:cxnLst>
              <a:rect l="0" t="0" r="r" b="b"/>
              <a:pathLst>
                <a:path w="1968" h="762">
                  <a:moveTo>
                    <a:pt x="965" y="165"/>
                  </a:moveTo>
                  <a:lnTo>
                    <a:pt x="696" y="200"/>
                  </a:lnTo>
                  <a:lnTo>
                    <a:pt x="693" y="237"/>
                  </a:lnTo>
                  <a:lnTo>
                    <a:pt x="924" y="258"/>
                  </a:lnTo>
                  <a:lnTo>
                    <a:pt x="993" y="267"/>
                  </a:lnTo>
                  <a:lnTo>
                    <a:pt x="681" y="291"/>
                  </a:lnTo>
                  <a:lnTo>
                    <a:pt x="633" y="309"/>
                  </a:lnTo>
                  <a:lnTo>
                    <a:pt x="645" y="336"/>
                  </a:lnTo>
                  <a:lnTo>
                    <a:pt x="672" y="351"/>
                  </a:lnTo>
                  <a:lnTo>
                    <a:pt x="984" y="333"/>
                  </a:lnTo>
                  <a:lnTo>
                    <a:pt x="1080" y="357"/>
                  </a:lnTo>
                  <a:lnTo>
                    <a:pt x="624" y="492"/>
                  </a:lnTo>
                  <a:lnTo>
                    <a:pt x="616" y="536"/>
                  </a:lnTo>
                  <a:lnTo>
                    <a:pt x="8" y="724"/>
                  </a:lnTo>
                  <a:lnTo>
                    <a:pt x="0" y="756"/>
                  </a:lnTo>
                  <a:lnTo>
                    <a:pt x="27" y="762"/>
                  </a:lnTo>
                  <a:lnTo>
                    <a:pt x="664" y="564"/>
                  </a:lnTo>
                  <a:lnTo>
                    <a:pt x="856" y="600"/>
                  </a:lnTo>
                  <a:lnTo>
                    <a:pt x="1158" y="507"/>
                  </a:lnTo>
                  <a:lnTo>
                    <a:pt x="1434" y="465"/>
                  </a:lnTo>
                  <a:lnTo>
                    <a:pt x="1572" y="368"/>
                  </a:lnTo>
                  <a:lnTo>
                    <a:pt x="1712" y="340"/>
                  </a:lnTo>
                  <a:lnTo>
                    <a:pt x="1856" y="328"/>
                  </a:lnTo>
                  <a:lnTo>
                    <a:pt x="1968" y="330"/>
                  </a:lnTo>
                  <a:lnTo>
                    <a:pt x="1968" y="0"/>
                  </a:lnTo>
                  <a:lnTo>
                    <a:pt x="1934" y="3"/>
                  </a:lnTo>
                  <a:lnTo>
                    <a:pt x="1832" y="5"/>
                  </a:lnTo>
                  <a:lnTo>
                    <a:pt x="1682" y="35"/>
                  </a:lnTo>
                  <a:lnTo>
                    <a:pt x="1643" y="72"/>
                  </a:lnTo>
                  <a:lnTo>
                    <a:pt x="1392" y="119"/>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endParaRPr lang="en-US"/>
            </a:p>
          </p:txBody>
        </p:sp>
        <p:sp>
          <p:nvSpPr>
            <p:cNvPr id="6151" name="Freeform 7"/>
            <p:cNvSpPr>
              <a:spLocks/>
            </p:cNvSpPr>
            <p:nvPr userDrawn="1"/>
          </p:nvSpPr>
          <p:spPr bwMode="hidden">
            <a:xfrm>
              <a:off x="3599" y="2477"/>
              <a:ext cx="186" cy="120"/>
            </a:xfrm>
            <a:custGeom>
              <a:avLst/>
              <a:gdLst/>
              <a:ahLst/>
              <a:cxnLst>
                <a:cxn ang="0">
                  <a:pos x="185" y="0"/>
                </a:cxn>
                <a:cxn ang="0">
                  <a:pos x="185" y="6"/>
                </a:cxn>
                <a:cxn ang="0">
                  <a:pos x="185" y="18"/>
                </a:cxn>
                <a:cxn ang="0">
                  <a:pos x="185" y="36"/>
                </a:cxn>
                <a:cxn ang="0">
                  <a:pos x="179" y="54"/>
                </a:cxn>
                <a:cxn ang="0">
                  <a:pos x="161" y="72"/>
                </a:cxn>
                <a:cxn ang="0">
                  <a:pos x="137" y="96"/>
                </a:cxn>
                <a:cxn ang="0">
                  <a:pos x="101" y="108"/>
                </a:cxn>
                <a:cxn ang="0">
                  <a:pos x="47" y="120"/>
                </a:cxn>
                <a:cxn ang="0">
                  <a:pos x="29" y="120"/>
                </a:cxn>
                <a:cxn ang="0">
                  <a:pos x="17" y="114"/>
                </a:cxn>
                <a:cxn ang="0">
                  <a:pos x="0" y="96"/>
                </a:cxn>
                <a:cxn ang="0">
                  <a:pos x="0" y="78"/>
                </a:cxn>
                <a:cxn ang="0">
                  <a:pos x="0" y="72"/>
                </a:cxn>
                <a:cxn ang="0">
                  <a:pos x="185" y="0"/>
                </a:cxn>
                <a:cxn ang="0">
                  <a:pos x="185" y="0"/>
                </a:cxn>
              </a:cxnLst>
              <a:rect l="0" t="0" r="r" b="b"/>
              <a:pathLst>
                <a:path w="185" h="120">
                  <a:moveTo>
                    <a:pt x="185" y="0"/>
                  </a:moveTo>
                  <a:lnTo>
                    <a:pt x="185" y="6"/>
                  </a:lnTo>
                  <a:lnTo>
                    <a:pt x="185" y="18"/>
                  </a:lnTo>
                  <a:lnTo>
                    <a:pt x="185" y="36"/>
                  </a:lnTo>
                  <a:lnTo>
                    <a:pt x="179" y="54"/>
                  </a:lnTo>
                  <a:lnTo>
                    <a:pt x="161" y="72"/>
                  </a:lnTo>
                  <a:lnTo>
                    <a:pt x="137" y="96"/>
                  </a:lnTo>
                  <a:lnTo>
                    <a:pt x="101" y="108"/>
                  </a:lnTo>
                  <a:lnTo>
                    <a:pt x="47" y="120"/>
                  </a:lnTo>
                  <a:lnTo>
                    <a:pt x="29" y="120"/>
                  </a:lnTo>
                  <a:lnTo>
                    <a:pt x="17" y="114"/>
                  </a:lnTo>
                  <a:lnTo>
                    <a:pt x="0" y="96"/>
                  </a:lnTo>
                  <a:lnTo>
                    <a:pt x="0" y="78"/>
                  </a:lnTo>
                  <a:lnTo>
                    <a:pt x="0" y="72"/>
                  </a:lnTo>
                  <a:lnTo>
                    <a:pt x="185" y="0"/>
                  </a:lnTo>
                  <a:lnTo>
                    <a:pt x="185" y="0"/>
                  </a:lnTo>
                  <a:close/>
                </a:path>
              </a:pathLst>
            </a:custGeom>
            <a:solidFill>
              <a:schemeClr val="bg1"/>
            </a:solidFill>
            <a:ln w="9525">
              <a:noFill/>
              <a:round/>
              <a:headEnd/>
              <a:tailEnd/>
            </a:ln>
          </p:spPr>
          <p:txBody>
            <a:bodyPr/>
            <a:lstStyle/>
            <a:p>
              <a:endParaRPr lang="en-US"/>
            </a:p>
          </p:txBody>
        </p:sp>
        <p:sp>
          <p:nvSpPr>
            <p:cNvPr id="6152" name="Freeform 8"/>
            <p:cNvSpPr>
              <a:spLocks/>
            </p:cNvSpPr>
            <p:nvPr userDrawn="1"/>
          </p:nvSpPr>
          <p:spPr bwMode="hidden">
            <a:xfrm>
              <a:off x="3779" y="2393"/>
              <a:ext cx="185" cy="120"/>
            </a:xfrm>
            <a:custGeom>
              <a:avLst/>
              <a:gdLst/>
              <a:ahLst/>
              <a:cxnLst>
                <a:cxn ang="0">
                  <a:pos x="185" y="0"/>
                </a:cxn>
                <a:cxn ang="0">
                  <a:pos x="185" y="6"/>
                </a:cxn>
                <a:cxn ang="0">
                  <a:pos x="179" y="24"/>
                </a:cxn>
                <a:cxn ang="0">
                  <a:pos x="167" y="42"/>
                </a:cxn>
                <a:cxn ang="0">
                  <a:pos x="149" y="66"/>
                </a:cxn>
                <a:cxn ang="0">
                  <a:pos x="131" y="90"/>
                </a:cxn>
                <a:cxn ang="0">
                  <a:pos x="102" y="108"/>
                </a:cxn>
                <a:cxn ang="0">
                  <a:pos x="66" y="120"/>
                </a:cxn>
                <a:cxn ang="0">
                  <a:pos x="18" y="120"/>
                </a:cxn>
                <a:cxn ang="0">
                  <a:pos x="0" y="60"/>
                </a:cxn>
                <a:cxn ang="0">
                  <a:pos x="185" y="0"/>
                </a:cxn>
                <a:cxn ang="0">
                  <a:pos x="185" y="0"/>
                </a:cxn>
              </a:cxnLst>
              <a:rect l="0" t="0" r="r" b="b"/>
              <a:pathLst>
                <a:path w="185" h="120">
                  <a:moveTo>
                    <a:pt x="185" y="0"/>
                  </a:moveTo>
                  <a:lnTo>
                    <a:pt x="185" y="6"/>
                  </a:lnTo>
                  <a:lnTo>
                    <a:pt x="179" y="24"/>
                  </a:lnTo>
                  <a:lnTo>
                    <a:pt x="167" y="42"/>
                  </a:lnTo>
                  <a:lnTo>
                    <a:pt x="149" y="66"/>
                  </a:lnTo>
                  <a:lnTo>
                    <a:pt x="131" y="90"/>
                  </a:lnTo>
                  <a:lnTo>
                    <a:pt x="102" y="108"/>
                  </a:lnTo>
                  <a:lnTo>
                    <a:pt x="66" y="120"/>
                  </a:lnTo>
                  <a:lnTo>
                    <a:pt x="18" y="120"/>
                  </a:lnTo>
                  <a:lnTo>
                    <a:pt x="0" y="60"/>
                  </a:lnTo>
                  <a:lnTo>
                    <a:pt x="185" y="0"/>
                  </a:lnTo>
                  <a:lnTo>
                    <a:pt x="185" y="0"/>
                  </a:lnTo>
                  <a:close/>
                </a:path>
              </a:pathLst>
            </a:custGeom>
            <a:solidFill>
              <a:schemeClr val="bg1"/>
            </a:solidFill>
            <a:ln w="9525">
              <a:noFill/>
              <a:round/>
              <a:headEnd/>
              <a:tailEnd/>
            </a:ln>
          </p:spPr>
          <p:txBody>
            <a:bodyPr/>
            <a:lstStyle/>
            <a:p>
              <a:endParaRPr lang="en-US"/>
            </a:p>
          </p:txBody>
        </p:sp>
        <p:sp>
          <p:nvSpPr>
            <p:cNvPr id="6153" name="Freeform 9"/>
            <p:cNvSpPr>
              <a:spLocks/>
            </p:cNvSpPr>
            <p:nvPr userDrawn="1"/>
          </p:nvSpPr>
          <p:spPr bwMode="hidden">
            <a:xfrm>
              <a:off x="3839" y="1836"/>
              <a:ext cx="528" cy="275"/>
            </a:xfrm>
            <a:custGeom>
              <a:avLst/>
              <a:gdLst/>
              <a:ahLst/>
              <a:cxnLst>
                <a:cxn ang="0">
                  <a:pos x="0" y="275"/>
                </a:cxn>
                <a:cxn ang="0">
                  <a:pos x="0" y="269"/>
                </a:cxn>
                <a:cxn ang="0">
                  <a:pos x="6" y="251"/>
                </a:cxn>
                <a:cxn ang="0">
                  <a:pos x="6" y="239"/>
                </a:cxn>
                <a:cxn ang="0">
                  <a:pos x="12" y="227"/>
                </a:cxn>
                <a:cxn ang="0">
                  <a:pos x="18" y="221"/>
                </a:cxn>
                <a:cxn ang="0">
                  <a:pos x="36" y="215"/>
                </a:cxn>
                <a:cxn ang="0">
                  <a:pos x="77" y="203"/>
                </a:cxn>
                <a:cxn ang="0">
                  <a:pos x="137" y="179"/>
                </a:cxn>
                <a:cxn ang="0">
                  <a:pos x="209" y="143"/>
                </a:cxn>
                <a:cxn ang="0">
                  <a:pos x="251" y="120"/>
                </a:cxn>
                <a:cxn ang="0">
                  <a:pos x="299" y="96"/>
                </a:cxn>
                <a:cxn ang="0">
                  <a:pos x="394" y="48"/>
                </a:cxn>
                <a:cxn ang="0">
                  <a:pos x="442" y="30"/>
                </a:cxn>
                <a:cxn ang="0">
                  <a:pos x="478" y="12"/>
                </a:cxn>
                <a:cxn ang="0">
                  <a:pos x="502" y="6"/>
                </a:cxn>
                <a:cxn ang="0">
                  <a:pos x="520" y="0"/>
                </a:cxn>
                <a:cxn ang="0">
                  <a:pos x="526" y="0"/>
                </a:cxn>
                <a:cxn ang="0">
                  <a:pos x="520" y="6"/>
                </a:cxn>
                <a:cxn ang="0">
                  <a:pos x="508" y="12"/>
                </a:cxn>
                <a:cxn ang="0">
                  <a:pos x="484" y="24"/>
                </a:cxn>
                <a:cxn ang="0">
                  <a:pos x="460" y="42"/>
                </a:cxn>
                <a:cxn ang="0">
                  <a:pos x="436" y="54"/>
                </a:cxn>
                <a:cxn ang="0">
                  <a:pos x="394" y="78"/>
                </a:cxn>
                <a:cxn ang="0">
                  <a:pos x="340" y="108"/>
                </a:cxn>
                <a:cxn ang="0">
                  <a:pos x="275" y="143"/>
                </a:cxn>
                <a:cxn ang="0">
                  <a:pos x="131" y="221"/>
                </a:cxn>
                <a:cxn ang="0">
                  <a:pos x="65" y="251"/>
                </a:cxn>
                <a:cxn ang="0">
                  <a:pos x="0" y="275"/>
                </a:cxn>
                <a:cxn ang="0">
                  <a:pos x="0" y="275"/>
                </a:cxn>
              </a:cxnLst>
              <a:rect l="0" t="0" r="r" b="b"/>
              <a:pathLst>
                <a:path w="526" h="275">
                  <a:moveTo>
                    <a:pt x="0" y="275"/>
                  </a:moveTo>
                  <a:lnTo>
                    <a:pt x="0" y="269"/>
                  </a:lnTo>
                  <a:lnTo>
                    <a:pt x="6" y="251"/>
                  </a:lnTo>
                  <a:lnTo>
                    <a:pt x="6" y="239"/>
                  </a:lnTo>
                  <a:lnTo>
                    <a:pt x="12" y="227"/>
                  </a:lnTo>
                  <a:lnTo>
                    <a:pt x="18" y="221"/>
                  </a:lnTo>
                  <a:lnTo>
                    <a:pt x="36" y="215"/>
                  </a:lnTo>
                  <a:lnTo>
                    <a:pt x="77" y="203"/>
                  </a:lnTo>
                  <a:lnTo>
                    <a:pt x="137" y="179"/>
                  </a:lnTo>
                  <a:lnTo>
                    <a:pt x="209" y="143"/>
                  </a:lnTo>
                  <a:lnTo>
                    <a:pt x="251" y="120"/>
                  </a:lnTo>
                  <a:lnTo>
                    <a:pt x="299" y="96"/>
                  </a:lnTo>
                  <a:lnTo>
                    <a:pt x="394" y="48"/>
                  </a:lnTo>
                  <a:lnTo>
                    <a:pt x="442" y="30"/>
                  </a:lnTo>
                  <a:lnTo>
                    <a:pt x="478" y="12"/>
                  </a:lnTo>
                  <a:lnTo>
                    <a:pt x="502" y="6"/>
                  </a:lnTo>
                  <a:lnTo>
                    <a:pt x="520" y="0"/>
                  </a:lnTo>
                  <a:lnTo>
                    <a:pt x="526" y="0"/>
                  </a:lnTo>
                  <a:lnTo>
                    <a:pt x="520" y="6"/>
                  </a:lnTo>
                  <a:lnTo>
                    <a:pt x="508" y="12"/>
                  </a:lnTo>
                  <a:lnTo>
                    <a:pt x="484" y="24"/>
                  </a:lnTo>
                  <a:lnTo>
                    <a:pt x="460" y="42"/>
                  </a:lnTo>
                  <a:lnTo>
                    <a:pt x="436" y="54"/>
                  </a:lnTo>
                  <a:lnTo>
                    <a:pt x="394" y="78"/>
                  </a:lnTo>
                  <a:lnTo>
                    <a:pt x="340" y="108"/>
                  </a:lnTo>
                  <a:lnTo>
                    <a:pt x="275" y="143"/>
                  </a:lnTo>
                  <a:lnTo>
                    <a:pt x="131" y="221"/>
                  </a:lnTo>
                  <a:lnTo>
                    <a:pt x="65" y="251"/>
                  </a:lnTo>
                  <a:lnTo>
                    <a:pt x="0" y="275"/>
                  </a:lnTo>
                  <a:lnTo>
                    <a:pt x="0" y="275"/>
                  </a:lnTo>
                  <a:close/>
                </a:path>
              </a:pathLst>
            </a:custGeom>
            <a:solidFill>
              <a:schemeClr val="bg1"/>
            </a:solidFill>
            <a:ln w="9525">
              <a:noFill/>
              <a:round/>
              <a:headEnd/>
              <a:tailEnd/>
            </a:ln>
          </p:spPr>
          <p:txBody>
            <a:bodyPr/>
            <a:lstStyle/>
            <a:p>
              <a:endParaRPr lang="en-US"/>
            </a:p>
          </p:txBody>
        </p:sp>
        <p:sp>
          <p:nvSpPr>
            <p:cNvPr id="6154" name="Freeform 10"/>
            <p:cNvSpPr>
              <a:spLocks/>
            </p:cNvSpPr>
            <p:nvPr userDrawn="1"/>
          </p:nvSpPr>
          <p:spPr bwMode="hidden">
            <a:xfrm>
              <a:off x="3676" y="2015"/>
              <a:ext cx="721" cy="306"/>
            </a:xfrm>
            <a:custGeom>
              <a:avLst/>
              <a:gdLst/>
              <a:ahLst/>
              <a:cxnLst>
                <a:cxn ang="0">
                  <a:pos x="48" y="216"/>
                </a:cxn>
                <a:cxn ang="0">
                  <a:pos x="30" y="252"/>
                </a:cxn>
                <a:cxn ang="0">
                  <a:pos x="12" y="282"/>
                </a:cxn>
                <a:cxn ang="0">
                  <a:pos x="6" y="300"/>
                </a:cxn>
                <a:cxn ang="0">
                  <a:pos x="0" y="306"/>
                </a:cxn>
                <a:cxn ang="0">
                  <a:pos x="48" y="276"/>
                </a:cxn>
                <a:cxn ang="0">
                  <a:pos x="84" y="252"/>
                </a:cxn>
                <a:cxn ang="0">
                  <a:pos x="108" y="234"/>
                </a:cxn>
                <a:cxn ang="0">
                  <a:pos x="120" y="228"/>
                </a:cxn>
                <a:cxn ang="0">
                  <a:pos x="126" y="228"/>
                </a:cxn>
                <a:cxn ang="0">
                  <a:pos x="144" y="222"/>
                </a:cxn>
                <a:cxn ang="0">
                  <a:pos x="168" y="216"/>
                </a:cxn>
                <a:cxn ang="0">
                  <a:pos x="198" y="204"/>
                </a:cxn>
                <a:cxn ang="0">
                  <a:pos x="275" y="180"/>
                </a:cxn>
                <a:cxn ang="0">
                  <a:pos x="371" y="156"/>
                </a:cxn>
                <a:cxn ang="0">
                  <a:pos x="461" y="126"/>
                </a:cxn>
                <a:cxn ang="0">
                  <a:pos x="544" y="102"/>
                </a:cxn>
                <a:cxn ang="0">
                  <a:pos x="574" y="90"/>
                </a:cxn>
                <a:cxn ang="0">
                  <a:pos x="604" y="84"/>
                </a:cxn>
                <a:cxn ang="0">
                  <a:pos x="622" y="78"/>
                </a:cxn>
                <a:cxn ang="0">
                  <a:pos x="628" y="72"/>
                </a:cxn>
                <a:cxn ang="0">
                  <a:pos x="634" y="66"/>
                </a:cxn>
                <a:cxn ang="0">
                  <a:pos x="652" y="60"/>
                </a:cxn>
                <a:cxn ang="0">
                  <a:pos x="694" y="30"/>
                </a:cxn>
                <a:cxn ang="0">
                  <a:pos x="712" y="18"/>
                </a:cxn>
                <a:cxn ang="0">
                  <a:pos x="718" y="6"/>
                </a:cxn>
                <a:cxn ang="0">
                  <a:pos x="712" y="0"/>
                </a:cxn>
                <a:cxn ang="0">
                  <a:pos x="688" y="0"/>
                </a:cxn>
                <a:cxn ang="0">
                  <a:pos x="628" y="0"/>
                </a:cxn>
                <a:cxn ang="0">
                  <a:pos x="580" y="0"/>
                </a:cxn>
                <a:cxn ang="0">
                  <a:pos x="544" y="0"/>
                </a:cxn>
                <a:cxn ang="0">
                  <a:pos x="514" y="18"/>
                </a:cxn>
                <a:cxn ang="0">
                  <a:pos x="485" y="42"/>
                </a:cxn>
                <a:cxn ang="0">
                  <a:pos x="467" y="54"/>
                </a:cxn>
                <a:cxn ang="0">
                  <a:pos x="449" y="60"/>
                </a:cxn>
                <a:cxn ang="0">
                  <a:pos x="425" y="60"/>
                </a:cxn>
                <a:cxn ang="0">
                  <a:pos x="389" y="66"/>
                </a:cxn>
                <a:cxn ang="0">
                  <a:pos x="347" y="84"/>
                </a:cxn>
                <a:cxn ang="0">
                  <a:pos x="311" y="108"/>
                </a:cxn>
                <a:cxn ang="0">
                  <a:pos x="287" y="126"/>
                </a:cxn>
                <a:cxn ang="0">
                  <a:pos x="275" y="132"/>
                </a:cxn>
                <a:cxn ang="0">
                  <a:pos x="257" y="138"/>
                </a:cxn>
                <a:cxn ang="0">
                  <a:pos x="221" y="138"/>
                </a:cxn>
                <a:cxn ang="0">
                  <a:pos x="186" y="138"/>
                </a:cxn>
                <a:cxn ang="0">
                  <a:pos x="180" y="138"/>
                </a:cxn>
                <a:cxn ang="0">
                  <a:pos x="174" y="138"/>
                </a:cxn>
                <a:cxn ang="0">
                  <a:pos x="114" y="162"/>
                </a:cxn>
                <a:cxn ang="0">
                  <a:pos x="48" y="216"/>
                </a:cxn>
                <a:cxn ang="0">
                  <a:pos x="48" y="216"/>
                </a:cxn>
              </a:cxnLst>
              <a:rect l="0" t="0" r="r" b="b"/>
              <a:pathLst>
                <a:path w="718" h="306">
                  <a:moveTo>
                    <a:pt x="48" y="216"/>
                  </a:moveTo>
                  <a:lnTo>
                    <a:pt x="30" y="252"/>
                  </a:lnTo>
                  <a:lnTo>
                    <a:pt x="12" y="282"/>
                  </a:lnTo>
                  <a:lnTo>
                    <a:pt x="6" y="300"/>
                  </a:lnTo>
                  <a:lnTo>
                    <a:pt x="0" y="306"/>
                  </a:lnTo>
                  <a:lnTo>
                    <a:pt x="48" y="276"/>
                  </a:lnTo>
                  <a:lnTo>
                    <a:pt x="84" y="252"/>
                  </a:lnTo>
                  <a:lnTo>
                    <a:pt x="108" y="234"/>
                  </a:lnTo>
                  <a:lnTo>
                    <a:pt x="120" y="228"/>
                  </a:lnTo>
                  <a:lnTo>
                    <a:pt x="126" y="228"/>
                  </a:lnTo>
                  <a:lnTo>
                    <a:pt x="144" y="222"/>
                  </a:lnTo>
                  <a:lnTo>
                    <a:pt x="168" y="216"/>
                  </a:lnTo>
                  <a:lnTo>
                    <a:pt x="198" y="204"/>
                  </a:lnTo>
                  <a:lnTo>
                    <a:pt x="275" y="180"/>
                  </a:lnTo>
                  <a:lnTo>
                    <a:pt x="371" y="156"/>
                  </a:lnTo>
                  <a:lnTo>
                    <a:pt x="461" y="126"/>
                  </a:lnTo>
                  <a:lnTo>
                    <a:pt x="544" y="102"/>
                  </a:lnTo>
                  <a:lnTo>
                    <a:pt x="574" y="90"/>
                  </a:lnTo>
                  <a:lnTo>
                    <a:pt x="604" y="84"/>
                  </a:lnTo>
                  <a:lnTo>
                    <a:pt x="622" y="78"/>
                  </a:lnTo>
                  <a:lnTo>
                    <a:pt x="628" y="72"/>
                  </a:lnTo>
                  <a:lnTo>
                    <a:pt x="634" y="66"/>
                  </a:lnTo>
                  <a:lnTo>
                    <a:pt x="652" y="60"/>
                  </a:lnTo>
                  <a:lnTo>
                    <a:pt x="694" y="30"/>
                  </a:lnTo>
                  <a:lnTo>
                    <a:pt x="712" y="18"/>
                  </a:lnTo>
                  <a:lnTo>
                    <a:pt x="718" y="6"/>
                  </a:lnTo>
                  <a:lnTo>
                    <a:pt x="712" y="0"/>
                  </a:lnTo>
                  <a:lnTo>
                    <a:pt x="688" y="0"/>
                  </a:lnTo>
                  <a:lnTo>
                    <a:pt x="628" y="0"/>
                  </a:lnTo>
                  <a:lnTo>
                    <a:pt x="580" y="0"/>
                  </a:lnTo>
                  <a:lnTo>
                    <a:pt x="544" y="0"/>
                  </a:lnTo>
                  <a:lnTo>
                    <a:pt x="514" y="18"/>
                  </a:lnTo>
                  <a:lnTo>
                    <a:pt x="485" y="42"/>
                  </a:lnTo>
                  <a:lnTo>
                    <a:pt x="467" y="54"/>
                  </a:lnTo>
                  <a:lnTo>
                    <a:pt x="449" y="60"/>
                  </a:lnTo>
                  <a:lnTo>
                    <a:pt x="425" y="60"/>
                  </a:lnTo>
                  <a:lnTo>
                    <a:pt x="389" y="66"/>
                  </a:lnTo>
                  <a:lnTo>
                    <a:pt x="347" y="84"/>
                  </a:lnTo>
                  <a:lnTo>
                    <a:pt x="311" y="108"/>
                  </a:lnTo>
                  <a:lnTo>
                    <a:pt x="287" y="126"/>
                  </a:lnTo>
                  <a:lnTo>
                    <a:pt x="275" y="132"/>
                  </a:lnTo>
                  <a:lnTo>
                    <a:pt x="257" y="138"/>
                  </a:lnTo>
                  <a:lnTo>
                    <a:pt x="221" y="138"/>
                  </a:lnTo>
                  <a:lnTo>
                    <a:pt x="186" y="138"/>
                  </a:lnTo>
                  <a:lnTo>
                    <a:pt x="180" y="138"/>
                  </a:lnTo>
                  <a:lnTo>
                    <a:pt x="174" y="138"/>
                  </a:lnTo>
                  <a:lnTo>
                    <a:pt x="114" y="162"/>
                  </a:lnTo>
                  <a:lnTo>
                    <a:pt x="48" y="216"/>
                  </a:lnTo>
                  <a:lnTo>
                    <a:pt x="48" y="216"/>
                  </a:lnTo>
                  <a:close/>
                </a:path>
              </a:pathLst>
            </a:custGeom>
            <a:solidFill>
              <a:schemeClr val="bg1"/>
            </a:solidFill>
            <a:ln w="9525">
              <a:noFill/>
              <a:round/>
              <a:headEnd/>
              <a:tailEnd/>
            </a:ln>
          </p:spPr>
          <p:txBody>
            <a:bodyPr/>
            <a:lstStyle/>
            <a:p>
              <a:endParaRPr lang="en-US"/>
            </a:p>
          </p:txBody>
        </p:sp>
        <p:sp>
          <p:nvSpPr>
            <p:cNvPr id="6155" name="Freeform 11"/>
            <p:cNvSpPr>
              <a:spLocks/>
            </p:cNvSpPr>
            <p:nvPr userDrawn="1"/>
          </p:nvSpPr>
          <p:spPr bwMode="hidden">
            <a:xfrm>
              <a:off x="3358" y="1890"/>
              <a:ext cx="2400" cy="881"/>
            </a:xfrm>
            <a:custGeom>
              <a:avLst/>
              <a:gdLst/>
              <a:ahLst/>
              <a:cxnLst>
                <a:cxn ang="0">
                  <a:pos x="2231" y="54"/>
                </a:cxn>
                <a:cxn ang="0">
                  <a:pos x="2189" y="54"/>
                </a:cxn>
                <a:cxn ang="0">
                  <a:pos x="2147" y="66"/>
                </a:cxn>
                <a:cxn ang="0">
                  <a:pos x="2021" y="101"/>
                </a:cxn>
                <a:cxn ang="0">
                  <a:pos x="1956" y="119"/>
                </a:cxn>
                <a:cxn ang="0">
                  <a:pos x="1860" y="167"/>
                </a:cxn>
                <a:cxn ang="0">
                  <a:pos x="1836" y="245"/>
                </a:cxn>
                <a:cxn ang="0">
                  <a:pos x="1842" y="305"/>
                </a:cxn>
                <a:cxn ang="0">
                  <a:pos x="1758" y="317"/>
                </a:cxn>
                <a:cxn ang="0">
                  <a:pos x="1597" y="263"/>
                </a:cxn>
                <a:cxn ang="0">
                  <a:pos x="1507" y="257"/>
                </a:cxn>
                <a:cxn ang="0">
                  <a:pos x="1399" y="311"/>
                </a:cxn>
                <a:cxn ang="0">
                  <a:pos x="1334" y="353"/>
                </a:cxn>
                <a:cxn ang="0">
                  <a:pos x="1310" y="359"/>
                </a:cxn>
                <a:cxn ang="0">
                  <a:pos x="1214" y="371"/>
                </a:cxn>
                <a:cxn ang="0">
                  <a:pos x="1160" y="365"/>
                </a:cxn>
                <a:cxn ang="0">
                  <a:pos x="1053" y="371"/>
                </a:cxn>
                <a:cxn ang="0">
                  <a:pos x="957" y="383"/>
                </a:cxn>
                <a:cxn ang="0">
                  <a:pos x="921" y="401"/>
                </a:cxn>
                <a:cxn ang="0">
                  <a:pos x="819" y="419"/>
                </a:cxn>
                <a:cxn ang="0">
                  <a:pos x="778" y="419"/>
                </a:cxn>
                <a:cxn ang="0">
                  <a:pos x="664" y="437"/>
                </a:cxn>
                <a:cxn ang="0">
                  <a:pos x="598" y="473"/>
                </a:cxn>
                <a:cxn ang="0">
                  <a:pos x="503" y="467"/>
                </a:cxn>
                <a:cxn ang="0">
                  <a:pos x="431" y="491"/>
                </a:cxn>
                <a:cxn ang="0">
                  <a:pos x="413" y="539"/>
                </a:cxn>
                <a:cxn ang="0">
                  <a:pos x="347" y="569"/>
                </a:cxn>
                <a:cxn ang="0">
                  <a:pos x="222" y="599"/>
                </a:cxn>
                <a:cxn ang="0">
                  <a:pos x="138" y="647"/>
                </a:cxn>
                <a:cxn ang="0">
                  <a:pos x="108" y="659"/>
                </a:cxn>
                <a:cxn ang="0">
                  <a:pos x="0" y="671"/>
                </a:cxn>
                <a:cxn ang="0">
                  <a:pos x="84" y="695"/>
                </a:cxn>
                <a:cxn ang="0">
                  <a:pos x="263" y="653"/>
                </a:cxn>
                <a:cxn ang="0">
                  <a:pos x="473" y="569"/>
                </a:cxn>
                <a:cxn ang="0">
                  <a:pos x="568" y="521"/>
                </a:cxn>
                <a:cxn ang="0">
                  <a:pos x="646" y="515"/>
                </a:cxn>
                <a:cxn ang="0">
                  <a:pos x="873" y="461"/>
                </a:cxn>
                <a:cxn ang="0">
                  <a:pos x="1148" y="425"/>
                </a:cxn>
                <a:cxn ang="0">
                  <a:pos x="1292" y="461"/>
                </a:cxn>
                <a:cxn ang="0">
                  <a:pos x="1417" y="533"/>
                </a:cxn>
                <a:cxn ang="0">
                  <a:pos x="1435" y="617"/>
                </a:cxn>
                <a:cxn ang="0">
                  <a:pos x="1376" y="653"/>
                </a:cxn>
                <a:cxn ang="0">
                  <a:pos x="1226" y="701"/>
                </a:cxn>
                <a:cxn ang="0">
                  <a:pos x="1112" y="755"/>
                </a:cxn>
                <a:cxn ang="0">
                  <a:pos x="1065" y="809"/>
                </a:cxn>
                <a:cxn ang="0">
                  <a:pos x="1077" y="869"/>
                </a:cxn>
                <a:cxn ang="0">
                  <a:pos x="1106" y="881"/>
                </a:cxn>
                <a:cxn ang="0">
                  <a:pos x="1208" y="869"/>
                </a:cxn>
                <a:cxn ang="0">
                  <a:pos x="1388" y="857"/>
                </a:cxn>
                <a:cxn ang="0">
                  <a:pos x="1441" y="851"/>
                </a:cxn>
                <a:cxn ang="0">
                  <a:pos x="1483" y="833"/>
                </a:cxn>
                <a:cxn ang="0">
                  <a:pos x="1675" y="743"/>
                </a:cxn>
                <a:cxn ang="0">
                  <a:pos x="1806" y="689"/>
                </a:cxn>
                <a:cxn ang="0">
                  <a:pos x="1884" y="581"/>
                </a:cxn>
                <a:cxn ang="0">
                  <a:pos x="2039" y="389"/>
                </a:cxn>
                <a:cxn ang="0">
                  <a:pos x="2207" y="269"/>
                </a:cxn>
                <a:cxn ang="0">
                  <a:pos x="2249" y="239"/>
                </a:cxn>
                <a:cxn ang="0">
                  <a:pos x="2392" y="0"/>
                </a:cxn>
                <a:cxn ang="0">
                  <a:pos x="2302" y="36"/>
                </a:cxn>
              </a:cxnLst>
              <a:rect l="0" t="0" r="r" b="b"/>
              <a:pathLst>
                <a:path w="2392" h="881">
                  <a:moveTo>
                    <a:pt x="2302" y="36"/>
                  </a:moveTo>
                  <a:lnTo>
                    <a:pt x="2266" y="48"/>
                  </a:lnTo>
                  <a:lnTo>
                    <a:pt x="2231" y="54"/>
                  </a:lnTo>
                  <a:lnTo>
                    <a:pt x="2201" y="54"/>
                  </a:lnTo>
                  <a:lnTo>
                    <a:pt x="2195" y="54"/>
                  </a:lnTo>
                  <a:lnTo>
                    <a:pt x="2189" y="54"/>
                  </a:lnTo>
                  <a:lnTo>
                    <a:pt x="2189" y="54"/>
                  </a:lnTo>
                  <a:lnTo>
                    <a:pt x="2177" y="60"/>
                  </a:lnTo>
                  <a:lnTo>
                    <a:pt x="2147" y="66"/>
                  </a:lnTo>
                  <a:lnTo>
                    <a:pt x="2105" y="78"/>
                  </a:lnTo>
                  <a:lnTo>
                    <a:pt x="2057" y="89"/>
                  </a:lnTo>
                  <a:lnTo>
                    <a:pt x="2021" y="101"/>
                  </a:lnTo>
                  <a:lnTo>
                    <a:pt x="1997" y="107"/>
                  </a:lnTo>
                  <a:lnTo>
                    <a:pt x="1973" y="113"/>
                  </a:lnTo>
                  <a:lnTo>
                    <a:pt x="1956" y="119"/>
                  </a:lnTo>
                  <a:lnTo>
                    <a:pt x="1926" y="131"/>
                  </a:lnTo>
                  <a:lnTo>
                    <a:pt x="1896" y="137"/>
                  </a:lnTo>
                  <a:lnTo>
                    <a:pt x="1860" y="167"/>
                  </a:lnTo>
                  <a:lnTo>
                    <a:pt x="1842" y="191"/>
                  </a:lnTo>
                  <a:lnTo>
                    <a:pt x="1836" y="221"/>
                  </a:lnTo>
                  <a:lnTo>
                    <a:pt x="1836" y="245"/>
                  </a:lnTo>
                  <a:lnTo>
                    <a:pt x="1842" y="269"/>
                  </a:lnTo>
                  <a:lnTo>
                    <a:pt x="1842" y="293"/>
                  </a:lnTo>
                  <a:lnTo>
                    <a:pt x="1842" y="305"/>
                  </a:lnTo>
                  <a:lnTo>
                    <a:pt x="1824" y="323"/>
                  </a:lnTo>
                  <a:lnTo>
                    <a:pt x="1794" y="329"/>
                  </a:lnTo>
                  <a:lnTo>
                    <a:pt x="1758" y="317"/>
                  </a:lnTo>
                  <a:lnTo>
                    <a:pt x="1716" y="299"/>
                  </a:lnTo>
                  <a:lnTo>
                    <a:pt x="1657" y="275"/>
                  </a:lnTo>
                  <a:lnTo>
                    <a:pt x="1597" y="263"/>
                  </a:lnTo>
                  <a:lnTo>
                    <a:pt x="1543" y="257"/>
                  </a:lnTo>
                  <a:lnTo>
                    <a:pt x="1519" y="257"/>
                  </a:lnTo>
                  <a:lnTo>
                    <a:pt x="1507" y="257"/>
                  </a:lnTo>
                  <a:lnTo>
                    <a:pt x="1489" y="263"/>
                  </a:lnTo>
                  <a:lnTo>
                    <a:pt x="1459" y="275"/>
                  </a:lnTo>
                  <a:lnTo>
                    <a:pt x="1399" y="311"/>
                  </a:lnTo>
                  <a:lnTo>
                    <a:pt x="1376" y="329"/>
                  </a:lnTo>
                  <a:lnTo>
                    <a:pt x="1352" y="341"/>
                  </a:lnTo>
                  <a:lnTo>
                    <a:pt x="1334" y="353"/>
                  </a:lnTo>
                  <a:lnTo>
                    <a:pt x="1328" y="359"/>
                  </a:lnTo>
                  <a:lnTo>
                    <a:pt x="1322" y="359"/>
                  </a:lnTo>
                  <a:lnTo>
                    <a:pt x="1310" y="359"/>
                  </a:lnTo>
                  <a:lnTo>
                    <a:pt x="1286" y="365"/>
                  </a:lnTo>
                  <a:lnTo>
                    <a:pt x="1262" y="365"/>
                  </a:lnTo>
                  <a:lnTo>
                    <a:pt x="1214" y="371"/>
                  </a:lnTo>
                  <a:lnTo>
                    <a:pt x="1196" y="371"/>
                  </a:lnTo>
                  <a:lnTo>
                    <a:pt x="1178" y="365"/>
                  </a:lnTo>
                  <a:lnTo>
                    <a:pt x="1160" y="365"/>
                  </a:lnTo>
                  <a:lnTo>
                    <a:pt x="1130" y="365"/>
                  </a:lnTo>
                  <a:lnTo>
                    <a:pt x="1095" y="365"/>
                  </a:lnTo>
                  <a:lnTo>
                    <a:pt x="1053" y="371"/>
                  </a:lnTo>
                  <a:lnTo>
                    <a:pt x="1017" y="377"/>
                  </a:lnTo>
                  <a:lnTo>
                    <a:pt x="981" y="377"/>
                  </a:lnTo>
                  <a:lnTo>
                    <a:pt x="957" y="383"/>
                  </a:lnTo>
                  <a:lnTo>
                    <a:pt x="945" y="389"/>
                  </a:lnTo>
                  <a:lnTo>
                    <a:pt x="939" y="395"/>
                  </a:lnTo>
                  <a:lnTo>
                    <a:pt x="921" y="401"/>
                  </a:lnTo>
                  <a:lnTo>
                    <a:pt x="879" y="407"/>
                  </a:lnTo>
                  <a:lnTo>
                    <a:pt x="837" y="419"/>
                  </a:lnTo>
                  <a:lnTo>
                    <a:pt x="819" y="419"/>
                  </a:lnTo>
                  <a:lnTo>
                    <a:pt x="808" y="419"/>
                  </a:lnTo>
                  <a:lnTo>
                    <a:pt x="796" y="419"/>
                  </a:lnTo>
                  <a:lnTo>
                    <a:pt x="778" y="419"/>
                  </a:lnTo>
                  <a:lnTo>
                    <a:pt x="754" y="419"/>
                  </a:lnTo>
                  <a:lnTo>
                    <a:pt x="724" y="425"/>
                  </a:lnTo>
                  <a:lnTo>
                    <a:pt x="664" y="437"/>
                  </a:lnTo>
                  <a:lnTo>
                    <a:pt x="640" y="449"/>
                  </a:lnTo>
                  <a:lnTo>
                    <a:pt x="616" y="461"/>
                  </a:lnTo>
                  <a:lnTo>
                    <a:pt x="598" y="473"/>
                  </a:lnTo>
                  <a:lnTo>
                    <a:pt x="580" y="473"/>
                  </a:lnTo>
                  <a:lnTo>
                    <a:pt x="538" y="473"/>
                  </a:lnTo>
                  <a:lnTo>
                    <a:pt x="503" y="467"/>
                  </a:lnTo>
                  <a:lnTo>
                    <a:pt x="461" y="473"/>
                  </a:lnTo>
                  <a:lnTo>
                    <a:pt x="443" y="479"/>
                  </a:lnTo>
                  <a:lnTo>
                    <a:pt x="431" y="491"/>
                  </a:lnTo>
                  <a:lnTo>
                    <a:pt x="425" y="509"/>
                  </a:lnTo>
                  <a:lnTo>
                    <a:pt x="419" y="533"/>
                  </a:lnTo>
                  <a:lnTo>
                    <a:pt x="413" y="539"/>
                  </a:lnTo>
                  <a:lnTo>
                    <a:pt x="407" y="545"/>
                  </a:lnTo>
                  <a:lnTo>
                    <a:pt x="389" y="551"/>
                  </a:lnTo>
                  <a:lnTo>
                    <a:pt x="347" y="569"/>
                  </a:lnTo>
                  <a:lnTo>
                    <a:pt x="299" y="587"/>
                  </a:lnTo>
                  <a:lnTo>
                    <a:pt x="257" y="593"/>
                  </a:lnTo>
                  <a:lnTo>
                    <a:pt x="222" y="599"/>
                  </a:lnTo>
                  <a:lnTo>
                    <a:pt x="180" y="617"/>
                  </a:lnTo>
                  <a:lnTo>
                    <a:pt x="150" y="641"/>
                  </a:lnTo>
                  <a:lnTo>
                    <a:pt x="138" y="647"/>
                  </a:lnTo>
                  <a:lnTo>
                    <a:pt x="132" y="653"/>
                  </a:lnTo>
                  <a:lnTo>
                    <a:pt x="126" y="659"/>
                  </a:lnTo>
                  <a:lnTo>
                    <a:pt x="108" y="659"/>
                  </a:lnTo>
                  <a:lnTo>
                    <a:pt x="96" y="653"/>
                  </a:lnTo>
                  <a:lnTo>
                    <a:pt x="90" y="653"/>
                  </a:lnTo>
                  <a:lnTo>
                    <a:pt x="0" y="671"/>
                  </a:lnTo>
                  <a:lnTo>
                    <a:pt x="12" y="689"/>
                  </a:lnTo>
                  <a:lnTo>
                    <a:pt x="42" y="695"/>
                  </a:lnTo>
                  <a:lnTo>
                    <a:pt x="84" y="695"/>
                  </a:lnTo>
                  <a:lnTo>
                    <a:pt x="132" y="683"/>
                  </a:lnTo>
                  <a:lnTo>
                    <a:pt x="192" y="671"/>
                  </a:lnTo>
                  <a:lnTo>
                    <a:pt x="263" y="653"/>
                  </a:lnTo>
                  <a:lnTo>
                    <a:pt x="335" y="629"/>
                  </a:lnTo>
                  <a:lnTo>
                    <a:pt x="407" y="599"/>
                  </a:lnTo>
                  <a:lnTo>
                    <a:pt x="473" y="569"/>
                  </a:lnTo>
                  <a:lnTo>
                    <a:pt x="527" y="545"/>
                  </a:lnTo>
                  <a:lnTo>
                    <a:pt x="562" y="527"/>
                  </a:lnTo>
                  <a:lnTo>
                    <a:pt x="568" y="521"/>
                  </a:lnTo>
                  <a:lnTo>
                    <a:pt x="574" y="521"/>
                  </a:lnTo>
                  <a:lnTo>
                    <a:pt x="604" y="521"/>
                  </a:lnTo>
                  <a:lnTo>
                    <a:pt x="646" y="515"/>
                  </a:lnTo>
                  <a:lnTo>
                    <a:pt x="712" y="497"/>
                  </a:lnTo>
                  <a:lnTo>
                    <a:pt x="790" y="479"/>
                  </a:lnTo>
                  <a:lnTo>
                    <a:pt x="873" y="461"/>
                  </a:lnTo>
                  <a:lnTo>
                    <a:pt x="963" y="443"/>
                  </a:lnTo>
                  <a:lnTo>
                    <a:pt x="1059" y="431"/>
                  </a:lnTo>
                  <a:lnTo>
                    <a:pt x="1148" y="425"/>
                  </a:lnTo>
                  <a:lnTo>
                    <a:pt x="1178" y="425"/>
                  </a:lnTo>
                  <a:lnTo>
                    <a:pt x="1214" y="437"/>
                  </a:lnTo>
                  <a:lnTo>
                    <a:pt x="1292" y="461"/>
                  </a:lnTo>
                  <a:lnTo>
                    <a:pt x="1340" y="479"/>
                  </a:lnTo>
                  <a:lnTo>
                    <a:pt x="1382" y="503"/>
                  </a:lnTo>
                  <a:lnTo>
                    <a:pt x="1417" y="533"/>
                  </a:lnTo>
                  <a:lnTo>
                    <a:pt x="1441" y="563"/>
                  </a:lnTo>
                  <a:lnTo>
                    <a:pt x="1447" y="587"/>
                  </a:lnTo>
                  <a:lnTo>
                    <a:pt x="1435" y="617"/>
                  </a:lnTo>
                  <a:lnTo>
                    <a:pt x="1423" y="629"/>
                  </a:lnTo>
                  <a:lnTo>
                    <a:pt x="1405" y="641"/>
                  </a:lnTo>
                  <a:lnTo>
                    <a:pt x="1376" y="653"/>
                  </a:lnTo>
                  <a:lnTo>
                    <a:pt x="1346" y="665"/>
                  </a:lnTo>
                  <a:lnTo>
                    <a:pt x="1280" y="683"/>
                  </a:lnTo>
                  <a:lnTo>
                    <a:pt x="1226" y="701"/>
                  </a:lnTo>
                  <a:lnTo>
                    <a:pt x="1178" y="719"/>
                  </a:lnTo>
                  <a:lnTo>
                    <a:pt x="1142" y="743"/>
                  </a:lnTo>
                  <a:lnTo>
                    <a:pt x="1112" y="755"/>
                  </a:lnTo>
                  <a:lnTo>
                    <a:pt x="1089" y="773"/>
                  </a:lnTo>
                  <a:lnTo>
                    <a:pt x="1077" y="791"/>
                  </a:lnTo>
                  <a:lnTo>
                    <a:pt x="1065" y="809"/>
                  </a:lnTo>
                  <a:lnTo>
                    <a:pt x="1059" y="833"/>
                  </a:lnTo>
                  <a:lnTo>
                    <a:pt x="1065" y="857"/>
                  </a:lnTo>
                  <a:lnTo>
                    <a:pt x="1077" y="869"/>
                  </a:lnTo>
                  <a:lnTo>
                    <a:pt x="1083" y="875"/>
                  </a:lnTo>
                  <a:lnTo>
                    <a:pt x="1089" y="881"/>
                  </a:lnTo>
                  <a:lnTo>
                    <a:pt x="1106" y="881"/>
                  </a:lnTo>
                  <a:lnTo>
                    <a:pt x="1124" y="875"/>
                  </a:lnTo>
                  <a:lnTo>
                    <a:pt x="1148" y="875"/>
                  </a:lnTo>
                  <a:lnTo>
                    <a:pt x="1208" y="869"/>
                  </a:lnTo>
                  <a:lnTo>
                    <a:pt x="1268" y="863"/>
                  </a:lnTo>
                  <a:lnTo>
                    <a:pt x="1328" y="863"/>
                  </a:lnTo>
                  <a:lnTo>
                    <a:pt x="1388" y="857"/>
                  </a:lnTo>
                  <a:lnTo>
                    <a:pt x="1411" y="857"/>
                  </a:lnTo>
                  <a:lnTo>
                    <a:pt x="1429" y="851"/>
                  </a:lnTo>
                  <a:lnTo>
                    <a:pt x="1441" y="851"/>
                  </a:lnTo>
                  <a:lnTo>
                    <a:pt x="1447" y="851"/>
                  </a:lnTo>
                  <a:lnTo>
                    <a:pt x="1459" y="845"/>
                  </a:lnTo>
                  <a:lnTo>
                    <a:pt x="1483" y="833"/>
                  </a:lnTo>
                  <a:lnTo>
                    <a:pt x="1525" y="815"/>
                  </a:lnTo>
                  <a:lnTo>
                    <a:pt x="1573" y="791"/>
                  </a:lnTo>
                  <a:lnTo>
                    <a:pt x="1675" y="743"/>
                  </a:lnTo>
                  <a:lnTo>
                    <a:pt x="1716" y="725"/>
                  </a:lnTo>
                  <a:lnTo>
                    <a:pt x="1752" y="713"/>
                  </a:lnTo>
                  <a:lnTo>
                    <a:pt x="1806" y="689"/>
                  </a:lnTo>
                  <a:lnTo>
                    <a:pt x="1842" y="653"/>
                  </a:lnTo>
                  <a:lnTo>
                    <a:pt x="1866" y="611"/>
                  </a:lnTo>
                  <a:lnTo>
                    <a:pt x="1884" y="581"/>
                  </a:lnTo>
                  <a:lnTo>
                    <a:pt x="1926" y="515"/>
                  </a:lnTo>
                  <a:lnTo>
                    <a:pt x="1979" y="449"/>
                  </a:lnTo>
                  <a:lnTo>
                    <a:pt x="2039" y="389"/>
                  </a:lnTo>
                  <a:lnTo>
                    <a:pt x="2105" y="341"/>
                  </a:lnTo>
                  <a:lnTo>
                    <a:pt x="2159" y="299"/>
                  </a:lnTo>
                  <a:lnTo>
                    <a:pt x="2207" y="269"/>
                  </a:lnTo>
                  <a:lnTo>
                    <a:pt x="2237" y="245"/>
                  </a:lnTo>
                  <a:lnTo>
                    <a:pt x="2249" y="239"/>
                  </a:lnTo>
                  <a:lnTo>
                    <a:pt x="2249" y="239"/>
                  </a:lnTo>
                  <a:lnTo>
                    <a:pt x="2392" y="167"/>
                  </a:lnTo>
                  <a:lnTo>
                    <a:pt x="2392" y="60"/>
                  </a:lnTo>
                  <a:lnTo>
                    <a:pt x="2392" y="0"/>
                  </a:lnTo>
                  <a:lnTo>
                    <a:pt x="2344" y="18"/>
                  </a:lnTo>
                  <a:lnTo>
                    <a:pt x="2302" y="36"/>
                  </a:lnTo>
                  <a:lnTo>
                    <a:pt x="2302" y="36"/>
                  </a:lnTo>
                  <a:close/>
                </a:path>
              </a:pathLst>
            </a:custGeom>
            <a:solidFill>
              <a:schemeClr val="bg1"/>
            </a:solidFill>
            <a:ln w="9525">
              <a:noFill/>
              <a:round/>
              <a:headEnd/>
              <a:tailEnd/>
            </a:ln>
          </p:spPr>
          <p:txBody>
            <a:bodyPr/>
            <a:lstStyle/>
            <a:p>
              <a:endParaRPr lang="en-US"/>
            </a:p>
          </p:txBody>
        </p:sp>
        <p:sp>
          <p:nvSpPr>
            <p:cNvPr id="6156" name="Freeform 12"/>
            <p:cNvSpPr>
              <a:spLocks/>
            </p:cNvSpPr>
            <p:nvPr userDrawn="1"/>
          </p:nvSpPr>
          <p:spPr bwMode="hidden">
            <a:xfrm>
              <a:off x="3839" y="1854"/>
              <a:ext cx="577" cy="258"/>
            </a:xfrm>
            <a:custGeom>
              <a:avLst/>
              <a:gdLst/>
              <a:ahLst/>
              <a:cxnLst>
                <a:cxn ang="0">
                  <a:pos x="30" y="245"/>
                </a:cxn>
                <a:cxn ang="0">
                  <a:pos x="18" y="251"/>
                </a:cxn>
                <a:cxn ang="0">
                  <a:pos x="6" y="257"/>
                </a:cxn>
                <a:cxn ang="0">
                  <a:pos x="0" y="257"/>
                </a:cxn>
                <a:cxn ang="0">
                  <a:pos x="305" y="113"/>
                </a:cxn>
                <a:cxn ang="0">
                  <a:pos x="520" y="0"/>
                </a:cxn>
                <a:cxn ang="0">
                  <a:pos x="526" y="6"/>
                </a:cxn>
                <a:cxn ang="0">
                  <a:pos x="544" y="18"/>
                </a:cxn>
                <a:cxn ang="0">
                  <a:pos x="550" y="24"/>
                </a:cxn>
                <a:cxn ang="0">
                  <a:pos x="550" y="36"/>
                </a:cxn>
                <a:cxn ang="0">
                  <a:pos x="544" y="42"/>
                </a:cxn>
                <a:cxn ang="0">
                  <a:pos x="526" y="54"/>
                </a:cxn>
                <a:cxn ang="0">
                  <a:pos x="514" y="60"/>
                </a:cxn>
                <a:cxn ang="0">
                  <a:pos x="502" y="66"/>
                </a:cxn>
                <a:cxn ang="0">
                  <a:pos x="448" y="84"/>
                </a:cxn>
                <a:cxn ang="0">
                  <a:pos x="382" y="113"/>
                </a:cxn>
                <a:cxn ang="0">
                  <a:pos x="305" y="143"/>
                </a:cxn>
                <a:cxn ang="0">
                  <a:pos x="227" y="173"/>
                </a:cxn>
                <a:cxn ang="0">
                  <a:pos x="149" y="203"/>
                </a:cxn>
                <a:cxn ang="0">
                  <a:pos x="83" y="227"/>
                </a:cxn>
                <a:cxn ang="0">
                  <a:pos x="30" y="245"/>
                </a:cxn>
                <a:cxn ang="0">
                  <a:pos x="30" y="245"/>
                </a:cxn>
              </a:cxnLst>
              <a:rect l="0" t="0" r="r" b="b"/>
              <a:pathLst>
                <a:path w="550" h="257">
                  <a:moveTo>
                    <a:pt x="30" y="245"/>
                  </a:moveTo>
                  <a:lnTo>
                    <a:pt x="18" y="251"/>
                  </a:lnTo>
                  <a:lnTo>
                    <a:pt x="6" y="257"/>
                  </a:lnTo>
                  <a:lnTo>
                    <a:pt x="0" y="257"/>
                  </a:lnTo>
                  <a:lnTo>
                    <a:pt x="305" y="113"/>
                  </a:lnTo>
                  <a:lnTo>
                    <a:pt x="520" y="0"/>
                  </a:lnTo>
                  <a:lnTo>
                    <a:pt x="526" y="6"/>
                  </a:lnTo>
                  <a:lnTo>
                    <a:pt x="544" y="18"/>
                  </a:lnTo>
                  <a:lnTo>
                    <a:pt x="550" y="24"/>
                  </a:lnTo>
                  <a:lnTo>
                    <a:pt x="550" y="36"/>
                  </a:lnTo>
                  <a:lnTo>
                    <a:pt x="544" y="42"/>
                  </a:lnTo>
                  <a:lnTo>
                    <a:pt x="526" y="54"/>
                  </a:lnTo>
                  <a:lnTo>
                    <a:pt x="514" y="60"/>
                  </a:lnTo>
                  <a:lnTo>
                    <a:pt x="502" y="66"/>
                  </a:lnTo>
                  <a:lnTo>
                    <a:pt x="448" y="84"/>
                  </a:lnTo>
                  <a:lnTo>
                    <a:pt x="382" y="113"/>
                  </a:lnTo>
                  <a:lnTo>
                    <a:pt x="305" y="143"/>
                  </a:lnTo>
                  <a:lnTo>
                    <a:pt x="227" y="173"/>
                  </a:lnTo>
                  <a:lnTo>
                    <a:pt x="149" y="203"/>
                  </a:lnTo>
                  <a:lnTo>
                    <a:pt x="83" y="227"/>
                  </a:lnTo>
                  <a:lnTo>
                    <a:pt x="30" y="245"/>
                  </a:lnTo>
                  <a:lnTo>
                    <a:pt x="30" y="245"/>
                  </a:lnTo>
                  <a:close/>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endParaRPr lang="en-US"/>
            </a:p>
          </p:txBody>
        </p:sp>
        <p:sp>
          <p:nvSpPr>
            <p:cNvPr id="6157" name="Freeform 13"/>
            <p:cNvSpPr>
              <a:spLocks/>
            </p:cNvSpPr>
            <p:nvPr userDrawn="1"/>
          </p:nvSpPr>
          <p:spPr bwMode="hidden">
            <a:xfrm>
              <a:off x="5327" y="1642"/>
              <a:ext cx="5" cy="1"/>
            </a:xfrm>
            <a:custGeom>
              <a:avLst/>
              <a:gdLst/>
              <a:ahLst/>
              <a:cxnLst>
                <a:cxn ang="0">
                  <a:pos x="0" y="0"/>
                </a:cxn>
                <a:cxn ang="0">
                  <a:pos x="5" y="0"/>
                </a:cxn>
                <a:cxn ang="0">
                  <a:pos x="0" y="0"/>
                </a:cxn>
                <a:cxn ang="0">
                  <a:pos x="0" y="0"/>
                </a:cxn>
              </a:cxnLst>
              <a:rect l="0" t="0" r="r" b="b"/>
              <a:pathLst>
                <a:path w="5">
                  <a:moveTo>
                    <a:pt x="0" y="0"/>
                  </a:moveTo>
                  <a:lnTo>
                    <a:pt x="5" y="0"/>
                  </a:lnTo>
                  <a:lnTo>
                    <a:pt x="0" y="0"/>
                  </a:lnTo>
                  <a:lnTo>
                    <a:pt x="0" y="0"/>
                  </a:lnTo>
                  <a:close/>
                </a:path>
              </a:pathLst>
            </a:custGeom>
            <a:solidFill>
              <a:srgbClr val="FED1AD"/>
            </a:solidFill>
            <a:ln w="9525">
              <a:noFill/>
              <a:round/>
              <a:headEnd/>
              <a:tailEnd/>
            </a:ln>
          </p:spPr>
          <p:txBody>
            <a:bodyPr/>
            <a:lstStyle/>
            <a:p>
              <a:endParaRPr lang="en-US"/>
            </a:p>
          </p:txBody>
        </p:sp>
        <p:sp>
          <p:nvSpPr>
            <p:cNvPr id="6158" name="Freeform 14"/>
            <p:cNvSpPr>
              <a:spLocks/>
            </p:cNvSpPr>
            <p:nvPr userDrawn="1"/>
          </p:nvSpPr>
          <p:spPr bwMode="hidden">
            <a:xfrm>
              <a:off x="3839" y="1728"/>
              <a:ext cx="716" cy="383"/>
            </a:xfrm>
            <a:custGeom>
              <a:avLst/>
              <a:gdLst/>
              <a:ahLst/>
              <a:cxnLst>
                <a:cxn ang="0">
                  <a:pos x="659" y="6"/>
                </a:cxn>
                <a:cxn ang="0">
                  <a:pos x="588" y="42"/>
                </a:cxn>
                <a:cxn ang="0">
                  <a:pos x="515" y="84"/>
                </a:cxn>
                <a:cxn ang="0">
                  <a:pos x="509" y="90"/>
                </a:cxn>
                <a:cxn ang="0">
                  <a:pos x="485" y="102"/>
                </a:cxn>
                <a:cxn ang="0">
                  <a:pos x="455" y="120"/>
                </a:cxn>
                <a:cxn ang="0">
                  <a:pos x="425" y="138"/>
                </a:cxn>
                <a:cxn ang="0">
                  <a:pos x="371" y="168"/>
                </a:cxn>
                <a:cxn ang="0">
                  <a:pos x="306" y="198"/>
                </a:cxn>
                <a:cxn ang="0">
                  <a:pos x="186" y="251"/>
                </a:cxn>
                <a:cxn ang="0">
                  <a:pos x="131" y="269"/>
                </a:cxn>
                <a:cxn ang="0">
                  <a:pos x="89" y="287"/>
                </a:cxn>
                <a:cxn ang="0">
                  <a:pos x="53" y="305"/>
                </a:cxn>
                <a:cxn ang="0">
                  <a:pos x="36" y="311"/>
                </a:cxn>
                <a:cxn ang="0">
                  <a:pos x="12" y="329"/>
                </a:cxn>
                <a:cxn ang="0">
                  <a:pos x="0" y="353"/>
                </a:cxn>
                <a:cxn ang="0">
                  <a:pos x="0" y="371"/>
                </a:cxn>
                <a:cxn ang="0">
                  <a:pos x="0" y="383"/>
                </a:cxn>
                <a:cxn ang="0">
                  <a:pos x="0" y="383"/>
                </a:cxn>
                <a:cxn ang="0">
                  <a:pos x="12" y="371"/>
                </a:cxn>
                <a:cxn ang="0">
                  <a:pos x="30" y="353"/>
                </a:cxn>
                <a:cxn ang="0">
                  <a:pos x="53" y="335"/>
                </a:cxn>
                <a:cxn ang="0">
                  <a:pos x="77" y="317"/>
                </a:cxn>
                <a:cxn ang="0">
                  <a:pos x="101" y="311"/>
                </a:cxn>
                <a:cxn ang="0">
                  <a:pos x="131" y="299"/>
                </a:cxn>
                <a:cxn ang="0">
                  <a:pos x="204" y="269"/>
                </a:cxn>
                <a:cxn ang="0">
                  <a:pos x="240" y="251"/>
                </a:cxn>
                <a:cxn ang="0">
                  <a:pos x="270" y="239"/>
                </a:cxn>
                <a:cxn ang="0">
                  <a:pos x="294" y="228"/>
                </a:cxn>
                <a:cxn ang="0">
                  <a:pos x="312" y="222"/>
                </a:cxn>
                <a:cxn ang="0">
                  <a:pos x="330" y="210"/>
                </a:cxn>
                <a:cxn ang="0">
                  <a:pos x="365" y="186"/>
                </a:cxn>
                <a:cxn ang="0">
                  <a:pos x="419" y="156"/>
                </a:cxn>
                <a:cxn ang="0">
                  <a:pos x="473" y="120"/>
                </a:cxn>
                <a:cxn ang="0">
                  <a:pos x="527" y="90"/>
                </a:cxn>
                <a:cxn ang="0">
                  <a:pos x="576" y="60"/>
                </a:cxn>
                <a:cxn ang="0">
                  <a:pos x="612" y="42"/>
                </a:cxn>
                <a:cxn ang="0">
                  <a:pos x="629" y="36"/>
                </a:cxn>
                <a:cxn ang="0">
                  <a:pos x="647" y="30"/>
                </a:cxn>
                <a:cxn ang="0">
                  <a:pos x="677" y="18"/>
                </a:cxn>
                <a:cxn ang="0">
                  <a:pos x="701" y="6"/>
                </a:cxn>
                <a:cxn ang="0">
                  <a:pos x="713" y="0"/>
                </a:cxn>
                <a:cxn ang="0">
                  <a:pos x="713" y="0"/>
                </a:cxn>
                <a:cxn ang="0">
                  <a:pos x="659" y="6"/>
                </a:cxn>
                <a:cxn ang="0">
                  <a:pos x="716" y="63"/>
                </a:cxn>
              </a:cxnLst>
              <a:rect l="0" t="0" r="r" b="b"/>
              <a:pathLst>
                <a:path w="716" h="383">
                  <a:moveTo>
                    <a:pt x="659" y="6"/>
                  </a:moveTo>
                  <a:lnTo>
                    <a:pt x="588" y="42"/>
                  </a:lnTo>
                  <a:lnTo>
                    <a:pt x="515" y="84"/>
                  </a:lnTo>
                  <a:lnTo>
                    <a:pt x="509" y="90"/>
                  </a:lnTo>
                  <a:lnTo>
                    <a:pt x="485" y="102"/>
                  </a:lnTo>
                  <a:lnTo>
                    <a:pt x="455" y="120"/>
                  </a:lnTo>
                  <a:lnTo>
                    <a:pt x="425" y="138"/>
                  </a:lnTo>
                  <a:lnTo>
                    <a:pt x="371" y="168"/>
                  </a:lnTo>
                  <a:lnTo>
                    <a:pt x="306" y="198"/>
                  </a:lnTo>
                  <a:lnTo>
                    <a:pt x="186" y="251"/>
                  </a:lnTo>
                  <a:lnTo>
                    <a:pt x="131" y="269"/>
                  </a:lnTo>
                  <a:lnTo>
                    <a:pt x="89" y="287"/>
                  </a:lnTo>
                  <a:lnTo>
                    <a:pt x="53" y="305"/>
                  </a:lnTo>
                  <a:lnTo>
                    <a:pt x="36" y="311"/>
                  </a:lnTo>
                  <a:lnTo>
                    <a:pt x="12" y="329"/>
                  </a:lnTo>
                  <a:lnTo>
                    <a:pt x="0" y="353"/>
                  </a:lnTo>
                  <a:lnTo>
                    <a:pt x="0" y="371"/>
                  </a:lnTo>
                  <a:lnTo>
                    <a:pt x="0" y="383"/>
                  </a:lnTo>
                  <a:lnTo>
                    <a:pt x="0" y="383"/>
                  </a:lnTo>
                  <a:lnTo>
                    <a:pt x="12" y="371"/>
                  </a:lnTo>
                  <a:lnTo>
                    <a:pt x="30" y="353"/>
                  </a:lnTo>
                  <a:lnTo>
                    <a:pt x="53" y="335"/>
                  </a:lnTo>
                  <a:lnTo>
                    <a:pt x="77" y="317"/>
                  </a:lnTo>
                  <a:lnTo>
                    <a:pt x="101" y="311"/>
                  </a:lnTo>
                  <a:lnTo>
                    <a:pt x="131" y="299"/>
                  </a:lnTo>
                  <a:lnTo>
                    <a:pt x="204" y="269"/>
                  </a:lnTo>
                  <a:lnTo>
                    <a:pt x="240" y="251"/>
                  </a:lnTo>
                  <a:lnTo>
                    <a:pt x="270" y="239"/>
                  </a:lnTo>
                  <a:lnTo>
                    <a:pt x="294" y="228"/>
                  </a:lnTo>
                  <a:lnTo>
                    <a:pt x="312" y="222"/>
                  </a:lnTo>
                  <a:lnTo>
                    <a:pt x="330" y="210"/>
                  </a:lnTo>
                  <a:lnTo>
                    <a:pt x="365" y="186"/>
                  </a:lnTo>
                  <a:lnTo>
                    <a:pt x="419" y="156"/>
                  </a:lnTo>
                  <a:lnTo>
                    <a:pt x="473" y="120"/>
                  </a:lnTo>
                  <a:lnTo>
                    <a:pt x="527" y="90"/>
                  </a:lnTo>
                  <a:lnTo>
                    <a:pt x="576" y="60"/>
                  </a:lnTo>
                  <a:lnTo>
                    <a:pt x="612" y="42"/>
                  </a:lnTo>
                  <a:lnTo>
                    <a:pt x="629" y="36"/>
                  </a:lnTo>
                  <a:lnTo>
                    <a:pt x="647" y="30"/>
                  </a:lnTo>
                  <a:lnTo>
                    <a:pt x="677" y="18"/>
                  </a:lnTo>
                  <a:lnTo>
                    <a:pt x="701" y="6"/>
                  </a:lnTo>
                  <a:lnTo>
                    <a:pt x="713" y="0"/>
                  </a:lnTo>
                  <a:lnTo>
                    <a:pt x="713" y="0"/>
                  </a:lnTo>
                  <a:lnTo>
                    <a:pt x="659" y="6"/>
                  </a:lnTo>
                  <a:lnTo>
                    <a:pt x="716" y="63"/>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endParaRPr lang="en-US"/>
            </a:p>
          </p:txBody>
        </p:sp>
        <p:sp>
          <p:nvSpPr>
            <p:cNvPr id="6159" name="Freeform 15"/>
            <p:cNvSpPr>
              <a:spLocks/>
            </p:cNvSpPr>
            <p:nvPr userDrawn="1"/>
          </p:nvSpPr>
          <p:spPr bwMode="hidden">
            <a:xfrm>
              <a:off x="3453" y="2271"/>
              <a:ext cx="318" cy="225"/>
            </a:xfrm>
            <a:custGeom>
              <a:avLst/>
              <a:gdLst/>
              <a:ahLst/>
              <a:cxnLst>
                <a:cxn ang="0">
                  <a:pos x="6" y="225"/>
                </a:cxn>
                <a:cxn ang="0">
                  <a:pos x="0" y="195"/>
                </a:cxn>
                <a:cxn ang="0">
                  <a:pos x="315" y="0"/>
                </a:cxn>
                <a:cxn ang="0">
                  <a:pos x="303" y="27"/>
                </a:cxn>
                <a:cxn ang="0">
                  <a:pos x="318" y="42"/>
                </a:cxn>
              </a:cxnLst>
              <a:rect l="0" t="0" r="r" b="b"/>
              <a:pathLst>
                <a:path w="318" h="225">
                  <a:moveTo>
                    <a:pt x="6" y="225"/>
                  </a:moveTo>
                  <a:lnTo>
                    <a:pt x="0" y="195"/>
                  </a:lnTo>
                  <a:lnTo>
                    <a:pt x="315" y="0"/>
                  </a:lnTo>
                  <a:lnTo>
                    <a:pt x="303" y="27"/>
                  </a:lnTo>
                  <a:lnTo>
                    <a:pt x="318" y="42"/>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endParaRPr lang="en-US"/>
            </a:p>
          </p:txBody>
        </p:sp>
        <p:sp>
          <p:nvSpPr>
            <p:cNvPr id="6160" name="Freeform 16"/>
            <p:cNvSpPr>
              <a:spLocks/>
            </p:cNvSpPr>
            <p:nvPr userDrawn="1"/>
          </p:nvSpPr>
          <p:spPr bwMode="hidden">
            <a:xfrm>
              <a:off x="0" y="2658"/>
              <a:ext cx="2595" cy="933"/>
            </a:xfrm>
            <a:custGeom>
              <a:avLst/>
              <a:gdLst/>
              <a:ahLst/>
              <a:cxnLst>
                <a:cxn ang="0">
                  <a:pos x="1050" y="657"/>
                </a:cxn>
                <a:cxn ang="0">
                  <a:pos x="1581" y="690"/>
                </a:cxn>
                <a:cxn ang="0">
                  <a:pos x="1671" y="723"/>
                </a:cxn>
                <a:cxn ang="0">
                  <a:pos x="1176" y="621"/>
                </a:cxn>
                <a:cxn ang="0">
                  <a:pos x="1854" y="567"/>
                </a:cxn>
                <a:cxn ang="0">
                  <a:pos x="1869" y="612"/>
                </a:cxn>
                <a:cxn ang="0">
                  <a:pos x="2103" y="861"/>
                </a:cxn>
                <a:cxn ang="0">
                  <a:pos x="1883" y="520"/>
                </a:cxn>
                <a:cxn ang="0">
                  <a:pos x="1842" y="490"/>
                </a:cxn>
                <a:cxn ang="0">
                  <a:pos x="1770" y="466"/>
                </a:cxn>
                <a:cxn ang="0">
                  <a:pos x="1740" y="448"/>
                </a:cxn>
                <a:cxn ang="0">
                  <a:pos x="1758" y="436"/>
                </a:cxn>
                <a:cxn ang="0">
                  <a:pos x="1830" y="430"/>
                </a:cxn>
                <a:cxn ang="0">
                  <a:pos x="1877" y="424"/>
                </a:cxn>
                <a:cxn ang="0">
                  <a:pos x="1955" y="394"/>
                </a:cxn>
                <a:cxn ang="0">
                  <a:pos x="2052" y="396"/>
                </a:cxn>
                <a:cxn ang="0">
                  <a:pos x="2253" y="732"/>
                </a:cxn>
                <a:cxn ang="0">
                  <a:pos x="2415" y="933"/>
                </a:cxn>
                <a:cxn ang="0">
                  <a:pos x="2397" y="828"/>
                </a:cxn>
                <a:cxn ang="0">
                  <a:pos x="2088" y="400"/>
                </a:cxn>
                <a:cxn ang="0">
                  <a:pos x="2046" y="346"/>
                </a:cxn>
                <a:cxn ang="0">
                  <a:pos x="1997" y="304"/>
                </a:cxn>
                <a:cxn ang="0">
                  <a:pos x="1967" y="286"/>
                </a:cxn>
                <a:cxn ang="0">
                  <a:pos x="1973" y="286"/>
                </a:cxn>
                <a:cxn ang="0">
                  <a:pos x="2009" y="286"/>
                </a:cxn>
                <a:cxn ang="0">
                  <a:pos x="2082" y="322"/>
                </a:cxn>
                <a:cxn ang="0">
                  <a:pos x="2199" y="384"/>
                </a:cxn>
                <a:cxn ang="0">
                  <a:pos x="2394" y="448"/>
                </a:cxn>
                <a:cxn ang="0">
                  <a:pos x="2595" y="516"/>
                </a:cxn>
                <a:cxn ang="0">
                  <a:pos x="2388" y="424"/>
                </a:cxn>
                <a:cxn ang="0">
                  <a:pos x="2219" y="340"/>
                </a:cxn>
                <a:cxn ang="0">
                  <a:pos x="2052" y="280"/>
                </a:cxn>
                <a:cxn ang="0">
                  <a:pos x="1955" y="262"/>
                </a:cxn>
                <a:cxn ang="0">
                  <a:pos x="1877" y="274"/>
                </a:cxn>
                <a:cxn ang="0">
                  <a:pos x="1752" y="274"/>
                </a:cxn>
                <a:cxn ang="0">
                  <a:pos x="1661" y="292"/>
                </a:cxn>
                <a:cxn ang="0">
                  <a:pos x="1607" y="316"/>
                </a:cxn>
                <a:cxn ang="0">
                  <a:pos x="1589" y="322"/>
                </a:cxn>
                <a:cxn ang="0">
                  <a:pos x="1409" y="358"/>
                </a:cxn>
                <a:cxn ang="0">
                  <a:pos x="1152" y="442"/>
                </a:cxn>
                <a:cxn ang="0">
                  <a:pos x="966" y="460"/>
                </a:cxn>
                <a:cxn ang="0">
                  <a:pos x="870" y="442"/>
                </a:cxn>
                <a:cxn ang="0">
                  <a:pos x="828" y="430"/>
                </a:cxn>
                <a:cxn ang="0">
                  <a:pos x="743" y="388"/>
                </a:cxn>
                <a:cxn ang="0">
                  <a:pos x="636" y="334"/>
                </a:cxn>
                <a:cxn ang="0">
                  <a:pos x="467" y="256"/>
                </a:cxn>
                <a:cxn ang="0">
                  <a:pos x="0" y="0"/>
                </a:cxn>
                <a:cxn ang="0">
                  <a:pos x="585" y="390"/>
                </a:cxn>
                <a:cxn ang="0">
                  <a:pos x="849" y="543"/>
                </a:cxn>
                <a:cxn ang="0">
                  <a:pos x="897" y="621"/>
                </a:cxn>
              </a:cxnLst>
              <a:rect l="0" t="0" r="r" b="b"/>
              <a:pathLst>
                <a:path w="2595" h="933">
                  <a:moveTo>
                    <a:pt x="981" y="675"/>
                  </a:moveTo>
                  <a:lnTo>
                    <a:pt x="1050" y="657"/>
                  </a:lnTo>
                  <a:lnTo>
                    <a:pt x="1143" y="651"/>
                  </a:lnTo>
                  <a:lnTo>
                    <a:pt x="1581" y="690"/>
                  </a:lnTo>
                  <a:lnTo>
                    <a:pt x="1623" y="738"/>
                  </a:lnTo>
                  <a:lnTo>
                    <a:pt x="1671" y="723"/>
                  </a:lnTo>
                  <a:lnTo>
                    <a:pt x="1656" y="675"/>
                  </a:lnTo>
                  <a:lnTo>
                    <a:pt x="1176" y="621"/>
                  </a:lnTo>
                  <a:lnTo>
                    <a:pt x="1797" y="534"/>
                  </a:lnTo>
                  <a:lnTo>
                    <a:pt x="1854" y="567"/>
                  </a:lnTo>
                  <a:lnTo>
                    <a:pt x="1881" y="585"/>
                  </a:lnTo>
                  <a:lnTo>
                    <a:pt x="1869" y="612"/>
                  </a:lnTo>
                  <a:lnTo>
                    <a:pt x="1995" y="852"/>
                  </a:lnTo>
                  <a:lnTo>
                    <a:pt x="2103" y="861"/>
                  </a:lnTo>
                  <a:lnTo>
                    <a:pt x="1889" y="538"/>
                  </a:lnTo>
                  <a:lnTo>
                    <a:pt x="1883" y="520"/>
                  </a:lnTo>
                  <a:lnTo>
                    <a:pt x="1872" y="508"/>
                  </a:lnTo>
                  <a:lnTo>
                    <a:pt x="1842" y="490"/>
                  </a:lnTo>
                  <a:lnTo>
                    <a:pt x="1806" y="478"/>
                  </a:lnTo>
                  <a:lnTo>
                    <a:pt x="1770" y="466"/>
                  </a:lnTo>
                  <a:lnTo>
                    <a:pt x="1752" y="454"/>
                  </a:lnTo>
                  <a:lnTo>
                    <a:pt x="1740" y="448"/>
                  </a:lnTo>
                  <a:lnTo>
                    <a:pt x="1746" y="436"/>
                  </a:lnTo>
                  <a:lnTo>
                    <a:pt x="1758" y="436"/>
                  </a:lnTo>
                  <a:lnTo>
                    <a:pt x="1782" y="430"/>
                  </a:lnTo>
                  <a:lnTo>
                    <a:pt x="1830" y="430"/>
                  </a:lnTo>
                  <a:lnTo>
                    <a:pt x="1854" y="430"/>
                  </a:lnTo>
                  <a:lnTo>
                    <a:pt x="1877" y="424"/>
                  </a:lnTo>
                  <a:lnTo>
                    <a:pt x="1925" y="400"/>
                  </a:lnTo>
                  <a:lnTo>
                    <a:pt x="1955" y="394"/>
                  </a:lnTo>
                  <a:lnTo>
                    <a:pt x="1979" y="394"/>
                  </a:lnTo>
                  <a:lnTo>
                    <a:pt x="2052" y="396"/>
                  </a:lnTo>
                  <a:lnTo>
                    <a:pt x="2046" y="456"/>
                  </a:lnTo>
                  <a:lnTo>
                    <a:pt x="2253" y="732"/>
                  </a:lnTo>
                  <a:lnTo>
                    <a:pt x="2334" y="816"/>
                  </a:lnTo>
                  <a:lnTo>
                    <a:pt x="2415" y="933"/>
                  </a:lnTo>
                  <a:lnTo>
                    <a:pt x="2430" y="909"/>
                  </a:lnTo>
                  <a:lnTo>
                    <a:pt x="2397" y="828"/>
                  </a:lnTo>
                  <a:lnTo>
                    <a:pt x="2094" y="412"/>
                  </a:lnTo>
                  <a:lnTo>
                    <a:pt x="2088" y="400"/>
                  </a:lnTo>
                  <a:lnTo>
                    <a:pt x="2076" y="376"/>
                  </a:lnTo>
                  <a:lnTo>
                    <a:pt x="2046" y="346"/>
                  </a:lnTo>
                  <a:lnTo>
                    <a:pt x="2015" y="322"/>
                  </a:lnTo>
                  <a:lnTo>
                    <a:pt x="1997" y="304"/>
                  </a:lnTo>
                  <a:lnTo>
                    <a:pt x="1979" y="292"/>
                  </a:lnTo>
                  <a:lnTo>
                    <a:pt x="1967" y="286"/>
                  </a:lnTo>
                  <a:lnTo>
                    <a:pt x="1967" y="286"/>
                  </a:lnTo>
                  <a:lnTo>
                    <a:pt x="1973" y="286"/>
                  </a:lnTo>
                  <a:lnTo>
                    <a:pt x="1985" y="286"/>
                  </a:lnTo>
                  <a:lnTo>
                    <a:pt x="2009" y="286"/>
                  </a:lnTo>
                  <a:lnTo>
                    <a:pt x="2040" y="298"/>
                  </a:lnTo>
                  <a:lnTo>
                    <a:pt x="2082" y="322"/>
                  </a:lnTo>
                  <a:lnTo>
                    <a:pt x="2124" y="348"/>
                  </a:lnTo>
                  <a:lnTo>
                    <a:pt x="2199" y="384"/>
                  </a:lnTo>
                  <a:lnTo>
                    <a:pt x="2325" y="426"/>
                  </a:lnTo>
                  <a:lnTo>
                    <a:pt x="2394" y="448"/>
                  </a:lnTo>
                  <a:lnTo>
                    <a:pt x="2523" y="522"/>
                  </a:lnTo>
                  <a:lnTo>
                    <a:pt x="2595" y="516"/>
                  </a:lnTo>
                  <a:lnTo>
                    <a:pt x="2442" y="454"/>
                  </a:lnTo>
                  <a:lnTo>
                    <a:pt x="2388" y="424"/>
                  </a:lnTo>
                  <a:lnTo>
                    <a:pt x="2327" y="388"/>
                  </a:lnTo>
                  <a:lnTo>
                    <a:pt x="2219" y="340"/>
                  </a:lnTo>
                  <a:lnTo>
                    <a:pt x="2106" y="292"/>
                  </a:lnTo>
                  <a:lnTo>
                    <a:pt x="2052" y="280"/>
                  </a:lnTo>
                  <a:lnTo>
                    <a:pt x="2003" y="268"/>
                  </a:lnTo>
                  <a:lnTo>
                    <a:pt x="1955" y="262"/>
                  </a:lnTo>
                  <a:lnTo>
                    <a:pt x="1919" y="268"/>
                  </a:lnTo>
                  <a:lnTo>
                    <a:pt x="1877" y="274"/>
                  </a:lnTo>
                  <a:lnTo>
                    <a:pt x="1812" y="274"/>
                  </a:lnTo>
                  <a:lnTo>
                    <a:pt x="1752" y="274"/>
                  </a:lnTo>
                  <a:lnTo>
                    <a:pt x="1703" y="286"/>
                  </a:lnTo>
                  <a:lnTo>
                    <a:pt x="1661" y="292"/>
                  </a:lnTo>
                  <a:lnTo>
                    <a:pt x="1631" y="304"/>
                  </a:lnTo>
                  <a:lnTo>
                    <a:pt x="1607" y="316"/>
                  </a:lnTo>
                  <a:lnTo>
                    <a:pt x="1595" y="322"/>
                  </a:lnTo>
                  <a:lnTo>
                    <a:pt x="1589" y="322"/>
                  </a:lnTo>
                  <a:lnTo>
                    <a:pt x="1500" y="334"/>
                  </a:lnTo>
                  <a:lnTo>
                    <a:pt x="1409" y="358"/>
                  </a:lnTo>
                  <a:lnTo>
                    <a:pt x="1236" y="418"/>
                  </a:lnTo>
                  <a:lnTo>
                    <a:pt x="1152" y="442"/>
                  </a:lnTo>
                  <a:lnTo>
                    <a:pt x="1061" y="460"/>
                  </a:lnTo>
                  <a:lnTo>
                    <a:pt x="966" y="460"/>
                  </a:lnTo>
                  <a:lnTo>
                    <a:pt x="918" y="454"/>
                  </a:lnTo>
                  <a:lnTo>
                    <a:pt x="870" y="442"/>
                  </a:lnTo>
                  <a:lnTo>
                    <a:pt x="858" y="436"/>
                  </a:lnTo>
                  <a:lnTo>
                    <a:pt x="828" y="430"/>
                  </a:lnTo>
                  <a:lnTo>
                    <a:pt x="791" y="412"/>
                  </a:lnTo>
                  <a:lnTo>
                    <a:pt x="743" y="388"/>
                  </a:lnTo>
                  <a:lnTo>
                    <a:pt x="690" y="364"/>
                  </a:lnTo>
                  <a:lnTo>
                    <a:pt x="636" y="334"/>
                  </a:lnTo>
                  <a:lnTo>
                    <a:pt x="515" y="280"/>
                  </a:lnTo>
                  <a:lnTo>
                    <a:pt x="467" y="256"/>
                  </a:lnTo>
                  <a:lnTo>
                    <a:pt x="443" y="244"/>
                  </a:lnTo>
                  <a:lnTo>
                    <a:pt x="0" y="0"/>
                  </a:lnTo>
                  <a:lnTo>
                    <a:pt x="123" y="120"/>
                  </a:lnTo>
                  <a:lnTo>
                    <a:pt x="585" y="390"/>
                  </a:lnTo>
                  <a:lnTo>
                    <a:pt x="708" y="462"/>
                  </a:lnTo>
                  <a:lnTo>
                    <a:pt x="849" y="543"/>
                  </a:lnTo>
                  <a:lnTo>
                    <a:pt x="882" y="564"/>
                  </a:lnTo>
                  <a:lnTo>
                    <a:pt x="897" y="621"/>
                  </a:lnTo>
                  <a:lnTo>
                    <a:pt x="981" y="675"/>
                  </a:lnTo>
                  <a:close/>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endParaRPr lang="en-US"/>
            </a:p>
          </p:txBody>
        </p:sp>
        <p:sp>
          <p:nvSpPr>
            <p:cNvPr id="6161" name="Freeform 17"/>
            <p:cNvSpPr>
              <a:spLocks/>
            </p:cNvSpPr>
            <p:nvPr userDrawn="1"/>
          </p:nvSpPr>
          <p:spPr bwMode="hidden">
            <a:xfrm>
              <a:off x="0" y="2994"/>
              <a:ext cx="2723" cy="1091"/>
            </a:xfrm>
            <a:custGeom>
              <a:avLst/>
              <a:gdLst/>
              <a:ahLst/>
              <a:cxnLst>
                <a:cxn ang="0">
                  <a:pos x="2370" y="72"/>
                </a:cxn>
                <a:cxn ang="0">
                  <a:pos x="2597" y="198"/>
                </a:cxn>
                <a:cxn ang="0">
                  <a:pos x="2639" y="276"/>
                </a:cxn>
                <a:cxn ang="0">
                  <a:pos x="2453" y="264"/>
                </a:cxn>
                <a:cxn ang="0">
                  <a:pos x="2297" y="204"/>
                </a:cxn>
                <a:cxn ang="0">
                  <a:pos x="2112" y="66"/>
                </a:cxn>
                <a:cxn ang="0">
                  <a:pos x="2088" y="72"/>
                </a:cxn>
                <a:cxn ang="0">
                  <a:pos x="2106" y="114"/>
                </a:cxn>
                <a:cxn ang="0">
                  <a:pos x="2412" y="552"/>
                </a:cxn>
                <a:cxn ang="0">
                  <a:pos x="2279" y="564"/>
                </a:cxn>
                <a:cxn ang="0">
                  <a:pos x="2189" y="492"/>
                </a:cxn>
                <a:cxn ang="0">
                  <a:pos x="2058" y="330"/>
                </a:cxn>
                <a:cxn ang="0">
                  <a:pos x="1991" y="234"/>
                </a:cxn>
                <a:cxn ang="0">
                  <a:pos x="1949" y="174"/>
                </a:cxn>
                <a:cxn ang="0">
                  <a:pos x="1824" y="132"/>
                </a:cxn>
                <a:cxn ang="0">
                  <a:pos x="1794" y="144"/>
                </a:cxn>
                <a:cxn ang="0">
                  <a:pos x="1895" y="222"/>
                </a:cxn>
                <a:cxn ang="0">
                  <a:pos x="1943" y="366"/>
                </a:cxn>
                <a:cxn ang="0">
                  <a:pos x="2064" y="630"/>
                </a:cxn>
                <a:cxn ang="0">
                  <a:pos x="2052" y="695"/>
                </a:cxn>
                <a:cxn ang="0">
                  <a:pos x="1955" y="683"/>
                </a:cxn>
                <a:cxn ang="0">
                  <a:pos x="1913" y="636"/>
                </a:cxn>
                <a:cxn ang="0">
                  <a:pos x="1703" y="312"/>
                </a:cxn>
                <a:cxn ang="0">
                  <a:pos x="1637" y="276"/>
                </a:cxn>
                <a:cxn ang="0">
                  <a:pos x="1643" y="318"/>
                </a:cxn>
                <a:cxn ang="0">
                  <a:pos x="1673" y="408"/>
                </a:cxn>
                <a:cxn ang="0">
                  <a:pos x="1716" y="779"/>
                </a:cxn>
                <a:cxn ang="0">
                  <a:pos x="1691" y="737"/>
                </a:cxn>
                <a:cxn ang="0">
                  <a:pos x="1613" y="582"/>
                </a:cxn>
                <a:cxn ang="0">
                  <a:pos x="1494" y="480"/>
                </a:cxn>
                <a:cxn ang="0">
                  <a:pos x="1248" y="528"/>
                </a:cxn>
                <a:cxn ang="0">
                  <a:pos x="996" y="630"/>
                </a:cxn>
                <a:cxn ang="0">
                  <a:pos x="714" y="534"/>
                </a:cxn>
                <a:cxn ang="0">
                  <a:pos x="198" y="288"/>
                </a:cxn>
                <a:cxn ang="0">
                  <a:pos x="0" y="460"/>
                </a:cxn>
                <a:cxn ang="0">
                  <a:pos x="288" y="570"/>
                </a:cxn>
                <a:cxn ang="0">
                  <a:pos x="461" y="654"/>
                </a:cxn>
                <a:cxn ang="0">
                  <a:pos x="725" y="755"/>
                </a:cxn>
                <a:cxn ang="0">
                  <a:pos x="966" y="791"/>
                </a:cxn>
                <a:cxn ang="0">
                  <a:pos x="1176" y="779"/>
                </a:cxn>
                <a:cxn ang="0">
                  <a:pos x="1278" y="791"/>
                </a:cxn>
                <a:cxn ang="0">
                  <a:pos x="1404" y="845"/>
                </a:cxn>
                <a:cxn ang="0">
                  <a:pos x="1416" y="887"/>
                </a:cxn>
                <a:cxn ang="0">
                  <a:pos x="1361" y="923"/>
                </a:cxn>
                <a:cxn ang="0">
                  <a:pos x="1385" y="1007"/>
                </a:cxn>
                <a:cxn ang="0">
                  <a:pos x="1494" y="1085"/>
                </a:cxn>
                <a:cxn ang="0">
                  <a:pos x="1697" y="1043"/>
                </a:cxn>
                <a:cxn ang="0">
                  <a:pos x="1812" y="989"/>
                </a:cxn>
                <a:cxn ang="0">
                  <a:pos x="1973" y="917"/>
                </a:cxn>
                <a:cxn ang="0">
                  <a:pos x="2201" y="899"/>
                </a:cxn>
                <a:cxn ang="0">
                  <a:pos x="2364" y="863"/>
                </a:cxn>
                <a:cxn ang="0">
                  <a:pos x="2400" y="743"/>
                </a:cxn>
                <a:cxn ang="0">
                  <a:pos x="2471" y="701"/>
                </a:cxn>
                <a:cxn ang="0">
                  <a:pos x="2621" y="504"/>
                </a:cxn>
                <a:cxn ang="0">
                  <a:pos x="2693" y="374"/>
                </a:cxn>
              </a:cxnLst>
              <a:rect l="0" t="0" r="r" b="b"/>
              <a:pathLst>
                <a:path w="2723" h="1091">
                  <a:moveTo>
                    <a:pt x="2723" y="299"/>
                  </a:moveTo>
                  <a:lnTo>
                    <a:pt x="2715" y="240"/>
                  </a:lnTo>
                  <a:lnTo>
                    <a:pt x="2656" y="195"/>
                  </a:lnTo>
                  <a:lnTo>
                    <a:pt x="2370" y="72"/>
                  </a:lnTo>
                  <a:lnTo>
                    <a:pt x="2303" y="54"/>
                  </a:lnTo>
                  <a:lnTo>
                    <a:pt x="2585" y="186"/>
                  </a:lnTo>
                  <a:lnTo>
                    <a:pt x="2591" y="192"/>
                  </a:lnTo>
                  <a:lnTo>
                    <a:pt x="2597" y="198"/>
                  </a:lnTo>
                  <a:lnTo>
                    <a:pt x="2621" y="228"/>
                  </a:lnTo>
                  <a:lnTo>
                    <a:pt x="2639" y="258"/>
                  </a:lnTo>
                  <a:lnTo>
                    <a:pt x="2646" y="270"/>
                  </a:lnTo>
                  <a:lnTo>
                    <a:pt x="2639" y="276"/>
                  </a:lnTo>
                  <a:lnTo>
                    <a:pt x="2603" y="282"/>
                  </a:lnTo>
                  <a:lnTo>
                    <a:pt x="2555" y="282"/>
                  </a:lnTo>
                  <a:lnTo>
                    <a:pt x="2507" y="276"/>
                  </a:lnTo>
                  <a:lnTo>
                    <a:pt x="2453" y="264"/>
                  </a:lnTo>
                  <a:lnTo>
                    <a:pt x="2394" y="246"/>
                  </a:lnTo>
                  <a:lnTo>
                    <a:pt x="2340" y="222"/>
                  </a:lnTo>
                  <a:lnTo>
                    <a:pt x="2321" y="216"/>
                  </a:lnTo>
                  <a:lnTo>
                    <a:pt x="2297" y="204"/>
                  </a:lnTo>
                  <a:lnTo>
                    <a:pt x="2171" y="126"/>
                  </a:lnTo>
                  <a:lnTo>
                    <a:pt x="2165" y="120"/>
                  </a:lnTo>
                  <a:lnTo>
                    <a:pt x="2154" y="102"/>
                  </a:lnTo>
                  <a:lnTo>
                    <a:pt x="2112" y="66"/>
                  </a:lnTo>
                  <a:lnTo>
                    <a:pt x="2064" y="24"/>
                  </a:lnTo>
                  <a:lnTo>
                    <a:pt x="2046" y="6"/>
                  </a:lnTo>
                  <a:lnTo>
                    <a:pt x="2034" y="0"/>
                  </a:lnTo>
                  <a:lnTo>
                    <a:pt x="2088" y="72"/>
                  </a:lnTo>
                  <a:lnTo>
                    <a:pt x="2106" y="108"/>
                  </a:lnTo>
                  <a:lnTo>
                    <a:pt x="2106" y="108"/>
                  </a:lnTo>
                  <a:lnTo>
                    <a:pt x="2106" y="108"/>
                  </a:lnTo>
                  <a:lnTo>
                    <a:pt x="2106" y="114"/>
                  </a:lnTo>
                  <a:lnTo>
                    <a:pt x="2112" y="114"/>
                  </a:lnTo>
                  <a:lnTo>
                    <a:pt x="2406" y="516"/>
                  </a:lnTo>
                  <a:lnTo>
                    <a:pt x="2412" y="534"/>
                  </a:lnTo>
                  <a:lnTo>
                    <a:pt x="2412" y="552"/>
                  </a:lnTo>
                  <a:lnTo>
                    <a:pt x="2394" y="576"/>
                  </a:lnTo>
                  <a:lnTo>
                    <a:pt x="2364" y="588"/>
                  </a:lnTo>
                  <a:lnTo>
                    <a:pt x="2321" y="588"/>
                  </a:lnTo>
                  <a:lnTo>
                    <a:pt x="2279" y="564"/>
                  </a:lnTo>
                  <a:lnTo>
                    <a:pt x="2237" y="534"/>
                  </a:lnTo>
                  <a:lnTo>
                    <a:pt x="2201" y="504"/>
                  </a:lnTo>
                  <a:lnTo>
                    <a:pt x="2195" y="498"/>
                  </a:lnTo>
                  <a:lnTo>
                    <a:pt x="2189" y="492"/>
                  </a:lnTo>
                  <a:lnTo>
                    <a:pt x="2171" y="462"/>
                  </a:lnTo>
                  <a:lnTo>
                    <a:pt x="2142" y="420"/>
                  </a:lnTo>
                  <a:lnTo>
                    <a:pt x="2100" y="378"/>
                  </a:lnTo>
                  <a:lnTo>
                    <a:pt x="2058" y="330"/>
                  </a:lnTo>
                  <a:lnTo>
                    <a:pt x="2040" y="318"/>
                  </a:lnTo>
                  <a:lnTo>
                    <a:pt x="2028" y="300"/>
                  </a:lnTo>
                  <a:lnTo>
                    <a:pt x="2009" y="264"/>
                  </a:lnTo>
                  <a:lnTo>
                    <a:pt x="1991" y="234"/>
                  </a:lnTo>
                  <a:lnTo>
                    <a:pt x="1985" y="210"/>
                  </a:lnTo>
                  <a:lnTo>
                    <a:pt x="1973" y="192"/>
                  </a:lnTo>
                  <a:lnTo>
                    <a:pt x="1967" y="180"/>
                  </a:lnTo>
                  <a:lnTo>
                    <a:pt x="1949" y="174"/>
                  </a:lnTo>
                  <a:lnTo>
                    <a:pt x="1907" y="156"/>
                  </a:lnTo>
                  <a:lnTo>
                    <a:pt x="1860" y="138"/>
                  </a:lnTo>
                  <a:lnTo>
                    <a:pt x="1836" y="132"/>
                  </a:lnTo>
                  <a:lnTo>
                    <a:pt x="1824" y="132"/>
                  </a:lnTo>
                  <a:lnTo>
                    <a:pt x="1806" y="132"/>
                  </a:lnTo>
                  <a:lnTo>
                    <a:pt x="1800" y="138"/>
                  </a:lnTo>
                  <a:lnTo>
                    <a:pt x="1794" y="144"/>
                  </a:lnTo>
                  <a:lnTo>
                    <a:pt x="1794" y="144"/>
                  </a:lnTo>
                  <a:lnTo>
                    <a:pt x="1842" y="156"/>
                  </a:lnTo>
                  <a:lnTo>
                    <a:pt x="1872" y="180"/>
                  </a:lnTo>
                  <a:lnTo>
                    <a:pt x="1889" y="204"/>
                  </a:lnTo>
                  <a:lnTo>
                    <a:pt x="1895" y="222"/>
                  </a:lnTo>
                  <a:lnTo>
                    <a:pt x="1889" y="240"/>
                  </a:lnTo>
                  <a:lnTo>
                    <a:pt x="1901" y="270"/>
                  </a:lnTo>
                  <a:lnTo>
                    <a:pt x="1919" y="318"/>
                  </a:lnTo>
                  <a:lnTo>
                    <a:pt x="1943" y="366"/>
                  </a:lnTo>
                  <a:lnTo>
                    <a:pt x="1991" y="480"/>
                  </a:lnTo>
                  <a:lnTo>
                    <a:pt x="2021" y="534"/>
                  </a:lnTo>
                  <a:lnTo>
                    <a:pt x="2040" y="582"/>
                  </a:lnTo>
                  <a:lnTo>
                    <a:pt x="2064" y="630"/>
                  </a:lnTo>
                  <a:lnTo>
                    <a:pt x="2076" y="666"/>
                  </a:lnTo>
                  <a:lnTo>
                    <a:pt x="2082" y="683"/>
                  </a:lnTo>
                  <a:lnTo>
                    <a:pt x="2070" y="695"/>
                  </a:lnTo>
                  <a:lnTo>
                    <a:pt x="2052" y="695"/>
                  </a:lnTo>
                  <a:lnTo>
                    <a:pt x="2021" y="695"/>
                  </a:lnTo>
                  <a:lnTo>
                    <a:pt x="1997" y="695"/>
                  </a:lnTo>
                  <a:lnTo>
                    <a:pt x="1973" y="689"/>
                  </a:lnTo>
                  <a:lnTo>
                    <a:pt x="1955" y="683"/>
                  </a:lnTo>
                  <a:lnTo>
                    <a:pt x="1949" y="683"/>
                  </a:lnTo>
                  <a:lnTo>
                    <a:pt x="1949" y="677"/>
                  </a:lnTo>
                  <a:lnTo>
                    <a:pt x="1943" y="672"/>
                  </a:lnTo>
                  <a:lnTo>
                    <a:pt x="1913" y="636"/>
                  </a:lnTo>
                  <a:lnTo>
                    <a:pt x="1806" y="324"/>
                  </a:lnTo>
                  <a:lnTo>
                    <a:pt x="1776" y="330"/>
                  </a:lnTo>
                  <a:lnTo>
                    <a:pt x="1746" y="330"/>
                  </a:lnTo>
                  <a:lnTo>
                    <a:pt x="1703" y="312"/>
                  </a:lnTo>
                  <a:lnTo>
                    <a:pt x="1673" y="288"/>
                  </a:lnTo>
                  <a:lnTo>
                    <a:pt x="1667" y="276"/>
                  </a:lnTo>
                  <a:lnTo>
                    <a:pt x="1655" y="270"/>
                  </a:lnTo>
                  <a:lnTo>
                    <a:pt x="1637" y="276"/>
                  </a:lnTo>
                  <a:lnTo>
                    <a:pt x="1631" y="288"/>
                  </a:lnTo>
                  <a:lnTo>
                    <a:pt x="1625" y="306"/>
                  </a:lnTo>
                  <a:lnTo>
                    <a:pt x="1625" y="312"/>
                  </a:lnTo>
                  <a:lnTo>
                    <a:pt x="1643" y="318"/>
                  </a:lnTo>
                  <a:lnTo>
                    <a:pt x="1655" y="336"/>
                  </a:lnTo>
                  <a:lnTo>
                    <a:pt x="1667" y="366"/>
                  </a:lnTo>
                  <a:lnTo>
                    <a:pt x="1673" y="402"/>
                  </a:lnTo>
                  <a:lnTo>
                    <a:pt x="1673" y="408"/>
                  </a:lnTo>
                  <a:lnTo>
                    <a:pt x="1673" y="414"/>
                  </a:lnTo>
                  <a:lnTo>
                    <a:pt x="1716" y="761"/>
                  </a:lnTo>
                  <a:lnTo>
                    <a:pt x="1716" y="773"/>
                  </a:lnTo>
                  <a:lnTo>
                    <a:pt x="1716" y="779"/>
                  </a:lnTo>
                  <a:lnTo>
                    <a:pt x="1709" y="773"/>
                  </a:lnTo>
                  <a:lnTo>
                    <a:pt x="1703" y="755"/>
                  </a:lnTo>
                  <a:lnTo>
                    <a:pt x="1697" y="749"/>
                  </a:lnTo>
                  <a:lnTo>
                    <a:pt x="1691" y="737"/>
                  </a:lnTo>
                  <a:lnTo>
                    <a:pt x="1679" y="713"/>
                  </a:lnTo>
                  <a:lnTo>
                    <a:pt x="1661" y="672"/>
                  </a:lnTo>
                  <a:lnTo>
                    <a:pt x="1643" y="630"/>
                  </a:lnTo>
                  <a:lnTo>
                    <a:pt x="1613" y="582"/>
                  </a:lnTo>
                  <a:lnTo>
                    <a:pt x="1589" y="540"/>
                  </a:lnTo>
                  <a:lnTo>
                    <a:pt x="1560" y="510"/>
                  </a:lnTo>
                  <a:lnTo>
                    <a:pt x="1536" y="492"/>
                  </a:lnTo>
                  <a:lnTo>
                    <a:pt x="1494" y="480"/>
                  </a:lnTo>
                  <a:lnTo>
                    <a:pt x="1446" y="480"/>
                  </a:lnTo>
                  <a:lnTo>
                    <a:pt x="1397" y="486"/>
                  </a:lnTo>
                  <a:lnTo>
                    <a:pt x="1349" y="498"/>
                  </a:lnTo>
                  <a:lnTo>
                    <a:pt x="1248" y="528"/>
                  </a:lnTo>
                  <a:lnTo>
                    <a:pt x="1158" y="570"/>
                  </a:lnTo>
                  <a:lnTo>
                    <a:pt x="1104" y="600"/>
                  </a:lnTo>
                  <a:lnTo>
                    <a:pt x="1037" y="624"/>
                  </a:lnTo>
                  <a:lnTo>
                    <a:pt x="996" y="630"/>
                  </a:lnTo>
                  <a:lnTo>
                    <a:pt x="948" y="630"/>
                  </a:lnTo>
                  <a:lnTo>
                    <a:pt x="900" y="618"/>
                  </a:lnTo>
                  <a:lnTo>
                    <a:pt x="840" y="588"/>
                  </a:lnTo>
                  <a:lnTo>
                    <a:pt x="714" y="534"/>
                  </a:lnTo>
                  <a:lnTo>
                    <a:pt x="582" y="474"/>
                  </a:lnTo>
                  <a:lnTo>
                    <a:pt x="443" y="408"/>
                  </a:lnTo>
                  <a:lnTo>
                    <a:pt x="318" y="348"/>
                  </a:lnTo>
                  <a:lnTo>
                    <a:pt x="198" y="288"/>
                  </a:lnTo>
                  <a:lnTo>
                    <a:pt x="149" y="264"/>
                  </a:lnTo>
                  <a:lnTo>
                    <a:pt x="102" y="240"/>
                  </a:lnTo>
                  <a:lnTo>
                    <a:pt x="0" y="187"/>
                  </a:lnTo>
                  <a:lnTo>
                    <a:pt x="0" y="460"/>
                  </a:lnTo>
                  <a:lnTo>
                    <a:pt x="36" y="474"/>
                  </a:lnTo>
                  <a:lnTo>
                    <a:pt x="149" y="516"/>
                  </a:lnTo>
                  <a:lnTo>
                    <a:pt x="216" y="540"/>
                  </a:lnTo>
                  <a:lnTo>
                    <a:pt x="288" y="570"/>
                  </a:lnTo>
                  <a:lnTo>
                    <a:pt x="348" y="594"/>
                  </a:lnTo>
                  <a:lnTo>
                    <a:pt x="396" y="618"/>
                  </a:lnTo>
                  <a:lnTo>
                    <a:pt x="432" y="636"/>
                  </a:lnTo>
                  <a:lnTo>
                    <a:pt x="461" y="654"/>
                  </a:lnTo>
                  <a:lnTo>
                    <a:pt x="504" y="672"/>
                  </a:lnTo>
                  <a:lnTo>
                    <a:pt x="588" y="707"/>
                  </a:lnTo>
                  <a:lnTo>
                    <a:pt x="684" y="743"/>
                  </a:lnTo>
                  <a:lnTo>
                    <a:pt x="725" y="755"/>
                  </a:lnTo>
                  <a:lnTo>
                    <a:pt x="761" y="767"/>
                  </a:lnTo>
                  <a:lnTo>
                    <a:pt x="828" y="779"/>
                  </a:lnTo>
                  <a:lnTo>
                    <a:pt x="894" y="785"/>
                  </a:lnTo>
                  <a:lnTo>
                    <a:pt x="966" y="791"/>
                  </a:lnTo>
                  <a:lnTo>
                    <a:pt x="1031" y="791"/>
                  </a:lnTo>
                  <a:lnTo>
                    <a:pt x="1092" y="785"/>
                  </a:lnTo>
                  <a:lnTo>
                    <a:pt x="1146" y="785"/>
                  </a:lnTo>
                  <a:lnTo>
                    <a:pt x="1176" y="779"/>
                  </a:lnTo>
                  <a:lnTo>
                    <a:pt x="1188" y="779"/>
                  </a:lnTo>
                  <a:lnTo>
                    <a:pt x="1188" y="779"/>
                  </a:lnTo>
                  <a:lnTo>
                    <a:pt x="1236" y="785"/>
                  </a:lnTo>
                  <a:lnTo>
                    <a:pt x="1278" y="791"/>
                  </a:lnTo>
                  <a:lnTo>
                    <a:pt x="1307" y="803"/>
                  </a:lnTo>
                  <a:lnTo>
                    <a:pt x="1337" y="809"/>
                  </a:lnTo>
                  <a:lnTo>
                    <a:pt x="1379" y="827"/>
                  </a:lnTo>
                  <a:lnTo>
                    <a:pt x="1404" y="845"/>
                  </a:lnTo>
                  <a:lnTo>
                    <a:pt x="1416" y="863"/>
                  </a:lnTo>
                  <a:lnTo>
                    <a:pt x="1416" y="875"/>
                  </a:lnTo>
                  <a:lnTo>
                    <a:pt x="1416" y="881"/>
                  </a:lnTo>
                  <a:lnTo>
                    <a:pt x="1416" y="887"/>
                  </a:lnTo>
                  <a:lnTo>
                    <a:pt x="1410" y="887"/>
                  </a:lnTo>
                  <a:lnTo>
                    <a:pt x="1397" y="893"/>
                  </a:lnTo>
                  <a:lnTo>
                    <a:pt x="1379" y="905"/>
                  </a:lnTo>
                  <a:lnTo>
                    <a:pt x="1361" y="923"/>
                  </a:lnTo>
                  <a:lnTo>
                    <a:pt x="1355" y="941"/>
                  </a:lnTo>
                  <a:lnTo>
                    <a:pt x="1361" y="971"/>
                  </a:lnTo>
                  <a:lnTo>
                    <a:pt x="1367" y="989"/>
                  </a:lnTo>
                  <a:lnTo>
                    <a:pt x="1385" y="1007"/>
                  </a:lnTo>
                  <a:lnTo>
                    <a:pt x="1404" y="1025"/>
                  </a:lnTo>
                  <a:lnTo>
                    <a:pt x="1434" y="1049"/>
                  </a:lnTo>
                  <a:lnTo>
                    <a:pt x="1464" y="1067"/>
                  </a:lnTo>
                  <a:lnTo>
                    <a:pt x="1494" y="1085"/>
                  </a:lnTo>
                  <a:lnTo>
                    <a:pt x="1554" y="1091"/>
                  </a:lnTo>
                  <a:lnTo>
                    <a:pt x="1607" y="1085"/>
                  </a:lnTo>
                  <a:lnTo>
                    <a:pt x="1661" y="1067"/>
                  </a:lnTo>
                  <a:lnTo>
                    <a:pt x="1697" y="1043"/>
                  </a:lnTo>
                  <a:lnTo>
                    <a:pt x="1734" y="1019"/>
                  </a:lnTo>
                  <a:lnTo>
                    <a:pt x="1752" y="995"/>
                  </a:lnTo>
                  <a:lnTo>
                    <a:pt x="1758" y="989"/>
                  </a:lnTo>
                  <a:lnTo>
                    <a:pt x="1812" y="989"/>
                  </a:lnTo>
                  <a:lnTo>
                    <a:pt x="1860" y="983"/>
                  </a:lnTo>
                  <a:lnTo>
                    <a:pt x="1907" y="965"/>
                  </a:lnTo>
                  <a:lnTo>
                    <a:pt x="1943" y="941"/>
                  </a:lnTo>
                  <a:lnTo>
                    <a:pt x="1973" y="917"/>
                  </a:lnTo>
                  <a:lnTo>
                    <a:pt x="2003" y="899"/>
                  </a:lnTo>
                  <a:lnTo>
                    <a:pt x="2015" y="881"/>
                  </a:lnTo>
                  <a:lnTo>
                    <a:pt x="2021" y="875"/>
                  </a:lnTo>
                  <a:lnTo>
                    <a:pt x="2201" y="899"/>
                  </a:lnTo>
                  <a:lnTo>
                    <a:pt x="2243" y="905"/>
                  </a:lnTo>
                  <a:lnTo>
                    <a:pt x="2273" y="899"/>
                  </a:lnTo>
                  <a:lnTo>
                    <a:pt x="2327" y="887"/>
                  </a:lnTo>
                  <a:lnTo>
                    <a:pt x="2364" y="863"/>
                  </a:lnTo>
                  <a:lnTo>
                    <a:pt x="2388" y="827"/>
                  </a:lnTo>
                  <a:lnTo>
                    <a:pt x="2400" y="797"/>
                  </a:lnTo>
                  <a:lnTo>
                    <a:pt x="2400" y="767"/>
                  </a:lnTo>
                  <a:lnTo>
                    <a:pt x="2400" y="743"/>
                  </a:lnTo>
                  <a:lnTo>
                    <a:pt x="2400" y="737"/>
                  </a:lnTo>
                  <a:lnTo>
                    <a:pt x="2418" y="737"/>
                  </a:lnTo>
                  <a:lnTo>
                    <a:pt x="2436" y="731"/>
                  </a:lnTo>
                  <a:lnTo>
                    <a:pt x="2471" y="701"/>
                  </a:lnTo>
                  <a:lnTo>
                    <a:pt x="2513" y="660"/>
                  </a:lnTo>
                  <a:lnTo>
                    <a:pt x="2555" y="606"/>
                  </a:lnTo>
                  <a:lnTo>
                    <a:pt x="2591" y="552"/>
                  </a:lnTo>
                  <a:lnTo>
                    <a:pt x="2621" y="504"/>
                  </a:lnTo>
                  <a:lnTo>
                    <a:pt x="2639" y="468"/>
                  </a:lnTo>
                  <a:lnTo>
                    <a:pt x="2646" y="462"/>
                  </a:lnTo>
                  <a:lnTo>
                    <a:pt x="2646" y="456"/>
                  </a:lnTo>
                  <a:lnTo>
                    <a:pt x="2693" y="374"/>
                  </a:lnTo>
                  <a:lnTo>
                    <a:pt x="2723" y="299"/>
                  </a:lnTo>
                  <a:close/>
                </a:path>
              </a:pathLst>
            </a:custGeom>
            <a:solidFill>
              <a:schemeClr val="bg1"/>
            </a:solidFill>
            <a:ln w="9525">
              <a:noFill/>
              <a:round/>
              <a:headEnd/>
              <a:tailEnd/>
            </a:ln>
          </p:spPr>
          <p:txBody>
            <a:bodyPr/>
            <a:lstStyle/>
            <a:p>
              <a:endParaRPr lang="en-US"/>
            </a:p>
          </p:txBody>
        </p:sp>
      </p:grpSp>
      <p:sp>
        <p:nvSpPr>
          <p:cNvPr id="6162" name="Rectangle 18"/>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l-GR" smtClean="0"/>
              <a:t>Click to edit Master title style</a:t>
            </a:r>
          </a:p>
        </p:txBody>
      </p:sp>
      <p:sp>
        <p:nvSpPr>
          <p:cNvPr id="6163" name="Rectangle 1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n-lt"/>
              </a:defRPr>
            </a:lvl1pPr>
          </a:lstStyle>
          <a:p>
            <a:endParaRPr lang="el-GR"/>
          </a:p>
        </p:txBody>
      </p:sp>
      <p:sp>
        <p:nvSpPr>
          <p:cNvPr id="6164" name="Rectangle 2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n-lt"/>
              </a:defRPr>
            </a:lvl1pPr>
          </a:lstStyle>
          <a:p>
            <a:endParaRPr lang="el-GR"/>
          </a:p>
        </p:txBody>
      </p:sp>
      <p:sp>
        <p:nvSpPr>
          <p:cNvPr id="6165" name="Rectangle 2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n-lt"/>
              </a:defRPr>
            </a:lvl1pPr>
          </a:lstStyle>
          <a:p>
            <a:fld id="{7DB173C7-9ED7-44AF-8686-89A36FFF25EB}" type="slidenum">
              <a:rPr lang="el-GR"/>
              <a:pPr/>
              <a:t>‹#›</a:t>
            </a:fld>
            <a:endParaRPr lang="el-GR"/>
          </a:p>
        </p:txBody>
      </p:sp>
      <p:sp>
        <p:nvSpPr>
          <p:cNvPr id="6166" name="Rectangle 22"/>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hf hdr="0" ftr="0" dt="0"/>
  <p:txStyles>
    <p:titleStyle>
      <a:lvl1pPr algn="ctr" rtl="0" fontAlgn="base">
        <a:spcBef>
          <a:spcPct val="0"/>
        </a:spcBef>
        <a:spcAft>
          <a:spcPct val="0"/>
        </a:spcAft>
        <a:defRPr sz="4400" b="1">
          <a:solidFill>
            <a:schemeClr val="tx2"/>
          </a:solidFill>
          <a:effectLst>
            <a:outerShdw blurRad="38100" dist="38100" dir="2700000" algn="tl">
              <a:srgbClr val="FFFFFF"/>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FFFFFF"/>
            </a:outerShdw>
          </a:effectLst>
          <a:latin typeface="Arial Unicode MS" pitchFamily="34" charset="-128"/>
          <a:cs typeface="Arial" pitchFamily="34" charset="0"/>
        </a:defRPr>
      </a:lvl2pPr>
      <a:lvl3pPr algn="ctr" rtl="0" fontAlgn="base">
        <a:spcBef>
          <a:spcPct val="0"/>
        </a:spcBef>
        <a:spcAft>
          <a:spcPct val="0"/>
        </a:spcAft>
        <a:defRPr sz="4400" b="1">
          <a:solidFill>
            <a:schemeClr val="tx2"/>
          </a:solidFill>
          <a:effectLst>
            <a:outerShdw blurRad="38100" dist="38100" dir="2700000" algn="tl">
              <a:srgbClr val="FFFFFF"/>
            </a:outerShdw>
          </a:effectLst>
          <a:latin typeface="Arial Unicode MS" pitchFamily="34" charset="-128"/>
          <a:cs typeface="Arial" pitchFamily="34" charset="0"/>
        </a:defRPr>
      </a:lvl3pPr>
      <a:lvl4pPr algn="ctr" rtl="0" fontAlgn="base">
        <a:spcBef>
          <a:spcPct val="0"/>
        </a:spcBef>
        <a:spcAft>
          <a:spcPct val="0"/>
        </a:spcAft>
        <a:defRPr sz="4400" b="1">
          <a:solidFill>
            <a:schemeClr val="tx2"/>
          </a:solidFill>
          <a:effectLst>
            <a:outerShdw blurRad="38100" dist="38100" dir="2700000" algn="tl">
              <a:srgbClr val="FFFFFF"/>
            </a:outerShdw>
          </a:effectLst>
          <a:latin typeface="Arial Unicode MS" pitchFamily="34" charset="-128"/>
          <a:cs typeface="Arial" pitchFamily="34" charset="0"/>
        </a:defRPr>
      </a:lvl4pPr>
      <a:lvl5pPr algn="ctr" rtl="0" fontAlgn="base">
        <a:spcBef>
          <a:spcPct val="0"/>
        </a:spcBef>
        <a:spcAft>
          <a:spcPct val="0"/>
        </a:spcAft>
        <a:defRPr sz="4400" b="1">
          <a:solidFill>
            <a:schemeClr val="tx2"/>
          </a:solidFill>
          <a:effectLst>
            <a:outerShdw blurRad="38100" dist="38100" dir="2700000" algn="tl">
              <a:srgbClr val="FFFFFF"/>
            </a:outerShdw>
          </a:effectLst>
          <a:latin typeface="Arial Unicode MS" pitchFamily="34" charset="-128"/>
          <a:cs typeface="Arial" pitchFamily="34" charset="0"/>
        </a:defRPr>
      </a:lvl5pPr>
      <a:lvl6pPr marL="457200" algn="ctr" rtl="0" fontAlgn="base">
        <a:spcBef>
          <a:spcPct val="0"/>
        </a:spcBef>
        <a:spcAft>
          <a:spcPct val="0"/>
        </a:spcAft>
        <a:defRPr sz="4400" b="1">
          <a:solidFill>
            <a:schemeClr val="tx2"/>
          </a:solidFill>
          <a:effectLst>
            <a:outerShdw blurRad="38100" dist="38100" dir="2700000" algn="tl">
              <a:srgbClr val="FFFFFF"/>
            </a:outerShdw>
          </a:effectLst>
          <a:latin typeface="Arial Unicode MS" pitchFamily="34" charset="-128"/>
          <a:cs typeface="Arial" pitchFamily="34" charset="0"/>
        </a:defRPr>
      </a:lvl6pPr>
      <a:lvl7pPr marL="914400" algn="ctr" rtl="0" fontAlgn="base">
        <a:spcBef>
          <a:spcPct val="0"/>
        </a:spcBef>
        <a:spcAft>
          <a:spcPct val="0"/>
        </a:spcAft>
        <a:defRPr sz="4400" b="1">
          <a:solidFill>
            <a:schemeClr val="tx2"/>
          </a:solidFill>
          <a:effectLst>
            <a:outerShdw blurRad="38100" dist="38100" dir="2700000" algn="tl">
              <a:srgbClr val="FFFFFF"/>
            </a:outerShdw>
          </a:effectLst>
          <a:latin typeface="Arial Unicode MS" pitchFamily="34" charset="-128"/>
          <a:cs typeface="Arial" pitchFamily="34" charset="0"/>
        </a:defRPr>
      </a:lvl7pPr>
      <a:lvl8pPr marL="1371600" algn="ctr" rtl="0" fontAlgn="base">
        <a:spcBef>
          <a:spcPct val="0"/>
        </a:spcBef>
        <a:spcAft>
          <a:spcPct val="0"/>
        </a:spcAft>
        <a:defRPr sz="4400" b="1">
          <a:solidFill>
            <a:schemeClr val="tx2"/>
          </a:solidFill>
          <a:effectLst>
            <a:outerShdw blurRad="38100" dist="38100" dir="2700000" algn="tl">
              <a:srgbClr val="FFFFFF"/>
            </a:outerShdw>
          </a:effectLst>
          <a:latin typeface="Arial Unicode MS" pitchFamily="34" charset="-128"/>
          <a:cs typeface="Arial" pitchFamily="34" charset="0"/>
        </a:defRPr>
      </a:lvl8pPr>
      <a:lvl9pPr marL="1828800" algn="ctr" rtl="0" fontAlgn="base">
        <a:spcBef>
          <a:spcPct val="0"/>
        </a:spcBef>
        <a:spcAft>
          <a:spcPct val="0"/>
        </a:spcAft>
        <a:defRPr sz="4400" b="1">
          <a:solidFill>
            <a:schemeClr val="tx2"/>
          </a:solidFill>
          <a:effectLst>
            <a:outerShdw blurRad="38100" dist="38100" dir="2700000" algn="tl">
              <a:srgbClr val="FFFFFF"/>
            </a:outerShdw>
          </a:effectLst>
          <a:latin typeface="Arial Unicode MS" pitchFamily="34" charset="-128"/>
          <a:cs typeface="Arial" pitchFamily="34" charset="0"/>
        </a:defRPr>
      </a:lvl9pPr>
    </p:titleStyle>
    <p:bodyStyle>
      <a:lvl1pPr marL="342900" indent="-342900" algn="l" rtl="0" fontAlgn="base">
        <a:spcBef>
          <a:spcPct val="20000"/>
        </a:spcBef>
        <a:spcAft>
          <a:spcPct val="0"/>
        </a:spcAft>
        <a:buClr>
          <a:schemeClr val="hlink"/>
        </a:buClr>
        <a:buChar char="•"/>
        <a:defRPr sz="3200">
          <a:solidFill>
            <a:schemeClr val="tx1"/>
          </a:solidFill>
          <a:effectLst>
            <a:outerShdw blurRad="38100" dist="38100" dir="2700000" algn="tl">
              <a:srgbClr val="FFFFFF"/>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FFFFFF"/>
            </a:outerShdw>
          </a:effectLst>
          <a:latin typeface="+mn-lt"/>
          <a:cs typeface="+mn-cs"/>
        </a:defRPr>
      </a:lvl2pPr>
      <a:lvl3pPr marL="1143000" indent="-228600" algn="l" rtl="0" fontAlgn="base">
        <a:spcBef>
          <a:spcPct val="20000"/>
        </a:spcBef>
        <a:spcAft>
          <a:spcPct val="0"/>
        </a:spcAft>
        <a:buClr>
          <a:schemeClr val="tx2"/>
        </a:buClr>
        <a:buChar char="•"/>
        <a:defRPr sz="2400">
          <a:solidFill>
            <a:schemeClr val="tx1"/>
          </a:solidFill>
          <a:effectLst>
            <a:outerShdw blurRad="38100" dist="38100" dir="2700000" algn="tl">
              <a:srgbClr val="FFFFFF"/>
            </a:outerShdw>
          </a:effectLst>
          <a:latin typeface="+mn-lt"/>
          <a:cs typeface="+mn-cs"/>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FFFFFF"/>
            </a:outerShdw>
          </a:effectLst>
          <a:latin typeface="+mn-lt"/>
          <a:cs typeface="+mn-cs"/>
        </a:defRPr>
      </a:lvl4pPr>
      <a:lvl5pPr marL="20574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FFFFFF"/>
            </a:outerShdw>
          </a:effectLst>
          <a:latin typeface="+mn-lt"/>
          <a:cs typeface="+mn-cs"/>
        </a:defRPr>
      </a:lvl5pPr>
      <a:lvl6pPr marL="25146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FFFFFF"/>
            </a:outerShdw>
          </a:effectLst>
          <a:latin typeface="+mn-lt"/>
          <a:cs typeface="+mn-cs"/>
        </a:defRPr>
      </a:lvl6pPr>
      <a:lvl7pPr marL="29718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FFFFFF"/>
            </a:outerShdw>
          </a:effectLst>
          <a:latin typeface="+mn-lt"/>
          <a:cs typeface="+mn-cs"/>
        </a:defRPr>
      </a:lvl7pPr>
      <a:lvl8pPr marL="34290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FFFFFF"/>
            </a:outerShdw>
          </a:effectLst>
          <a:latin typeface="+mn-lt"/>
          <a:cs typeface="+mn-cs"/>
        </a:defRPr>
      </a:lvl8pPr>
      <a:lvl9pPr marL="38862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FFFFFF"/>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edurie@hua.g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biblionet.gr/"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ellinikagrammata.gr/" TargetMode="External"/><Relationship Id="rId2" Type="http://schemas.openxmlformats.org/officeDocument/2006/relationships/hyperlink" Target="http://www.biblioasi.gr/product_info.php?products_id=141930"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portnet.gr/apopseis/16628-peiraias-polh-kai-limani.htm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portnet.gr/apopseis/16628-peiraias-polh-kai-limani.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ikee.lib.auth.gr/record/282597/files/STAVRAS_EE.pdf" TargetMode="External"/><Relationship Id="rId2" Type="http://schemas.openxmlformats.org/officeDocument/2006/relationships/hyperlink" Target="http://www.interbooks.gr/product_info.php?products_id=374"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interbooks.gr/product_info.php?products_id=374"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athenssocialatlas.gr/%CE%AC%CF%81%CE%B8%CF%81%CE%BF/%CE%B4%CE%B9%CE%B5%CE%B8%CE%BD%CE%AE%CF%82-%CF%81%CF%8C%CE%BB%CE%BF%CF%82-%CF%84%CE%B7%CF%82-%CF%80%CF%8C%CE%BB%CE%B7%CF%82/"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greek-language.gr/greekLang/modern_greek/tools/lexica/triantafyllides/index.html%20&#964;&#949;&#955;&#949;&#965;&#964;&#945;&#943;&#945;%20&#949;&#957;&#951;&#956;&#941;&#961;&#969;&#963;&#951;%20200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sp>
        <p:nvSpPr>
          <p:cNvPr id="6" name="Rectangle 22"/>
          <p:cNvSpPr>
            <a:spLocks noGrp="1" noChangeArrowheads="1"/>
          </p:cNvSpPr>
          <p:nvPr>
            <p:ph type="sldNum" sz="quarter" idx="4"/>
          </p:nvPr>
        </p:nvSpPr>
        <p:spPr/>
        <p:txBody>
          <a:bodyPr/>
          <a:lstStyle/>
          <a:p>
            <a:fld id="{DF025898-50EC-4CF0-88AA-A7540B96AE4A}" type="slidenum">
              <a:rPr lang="el-GR"/>
              <a:pPr/>
              <a:t>1</a:t>
            </a:fld>
            <a:endParaRPr lang="el-GR"/>
          </a:p>
        </p:txBody>
      </p:sp>
      <p:sp>
        <p:nvSpPr>
          <p:cNvPr id="8194" name="Rectangle 2"/>
          <p:cNvSpPr>
            <a:spLocks noGrp="1" noChangeArrowheads="1"/>
          </p:cNvSpPr>
          <p:nvPr>
            <p:ph type="ctrTitle"/>
          </p:nvPr>
        </p:nvSpPr>
        <p:spPr>
          <a:xfrm>
            <a:off x="381000" y="2057400"/>
            <a:ext cx="8382000" cy="1295400"/>
          </a:xfrm>
          <a:ln w="19050">
            <a:solidFill>
              <a:srgbClr val="240058"/>
            </a:solidFill>
          </a:ln>
        </p:spPr>
        <p:txBody>
          <a:bodyPr/>
          <a:lstStyle/>
          <a:p>
            <a:pPr>
              <a:lnSpc>
                <a:spcPct val="115000"/>
              </a:lnSpc>
              <a:spcBef>
                <a:spcPts val="400"/>
              </a:spcBef>
              <a:spcAft>
                <a:spcPts val="300"/>
              </a:spcAft>
            </a:pPr>
            <a:r>
              <a:rPr lang="el-GR" sz="2400" dirty="0">
                <a:solidFill>
                  <a:srgbClr val="240058"/>
                </a:solidFill>
                <a:effectLst>
                  <a:outerShdw blurRad="38100" dist="38100" dir="2700000" algn="tl">
                    <a:srgbClr val="000000"/>
                  </a:outerShdw>
                </a:effectLst>
              </a:rPr>
              <a:t>Εισαγωγή στην ανθρωπογεωγραφία</a:t>
            </a:r>
            <a:br>
              <a:rPr lang="el-GR" sz="2400" dirty="0">
                <a:solidFill>
                  <a:srgbClr val="240058"/>
                </a:solidFill>
                <a:effectLst>
                  <a:outerShdw blurRad="38100" dist="38100" dir="2700000" algn="tl">
                    <a:srgbClr val="000000"/>
                  </a:outerShdw>
                </a:effectLst>
              </a:rPr>
            </a:br>
            <a:r>
              <a:rPr lang="en-US" sz="2400" dirty="0">
                <a:solidFill>
                  <a:srgbClr val="240058"/>
                </a:solidFill>
                <a:effectLst>
                  <a:outerShdw blurRad="38100" dist="38100" dir="2700000" algn="tl">
                    <a:srgbClr val="000000"/>
                  </a:outerShdw>
                </a:effectLst>
              </a:rPr>
              <a:t>- </a:t>
            </a:r>
            <a:r>
              <a:rPr lang="el-GR" sz="2400" dirty="0">
                <a:solidFill>
                  <a:srgbClr val="240058"/>
                </a:solidFill>
                <a:effectLst>
                  <a:outerShdw blurRad="38100" dist="38100" dir="2700000" algn="tl">
                    <a:srgbClr val="000000"/>
                  </a:outerShdw>
                </a:effectLst>
              </a:rPr>
              <a:t>ΕΡΓΑΣΤΗΡΙΟ</a:t>
            </a:r>
            <a:r>
              <a:rPr lang="en-US" sz="2400" dirty="0">
                <a:solidFill>
                  <a:srgbClr val="240058"/>
                </a:solidFill>
                <a:effectLst>
                  <a:outerShdw blurRad="38100" dist="38100" dir="2700000" algn="tl">
                    <a:srgbClr val="000000"/>
                  </a:outerShdw>
                </a:effectLst>
              </a:rPr>
              <a:t> / </a:t>
            </a:r>
            <a:r>
              <a:rPr lang="el-GR" sz="2400" dirty="0">
                <a:solidFill>
                  <a:srgbClr val="240058"/>
                </a:solidFill>
                <a:effectLst>
                  <a:outerShdw blurRad="38100" dist="38100" dir="2700000" algn="tl">
                    <a:srgbClr val="000000"/>
                  </a:outerShdw>
                </a:effectLst>
              </a:rPr>
              <a:t>ΑΣΚΗΣΕΙΣ</a:t>
            </a:r>
            <a:br>
              <a:rPr lang="el-GR" sz="2400" dirty="0">
                <a:solidFill>
                  <a:srgbClr val="240058"/>
                </a:solidFill>
                <a:effectLst>
                  <a:outerShdw blurRad="38100" dist="38100" dir="2700000" algn="tl">
                    <a:srgbClr val="000000"/>
                  </a:outerShdw>
                </a:effectLst>
              </a:rPr>
            </a:br>
            <a:r>
              <a:rPr lang="en-US" sz="2000" dirty="0">
                <a:solidFill>
                  <a:schemeClr val="hlink"/>
                </a:solidFill>
                <a:effectLst>
                  <a:outerShdw blurRad="38100" dist="38100" dir="2700000" algn="tl">
                    <a:srgbClr val="000000"/>
                  </a:outerShdw>
                </a:effectLst>
              </a:rPr>
              <a:t>https://eclass.hua.gr/courses/GEO114</a:t>
            </a:r>
            <a:r>
              <a:rPr lang="en-US" sz="2000" dirty="0" smtClean="0">
                <a:solidFill>
                  <a:schemeClr val="hlink"/>
                </a:solidFill>
                <a:effectLst>
                  <a:outerShdw blurRad="38100" dist="38100" dir="2700000" algn="tl">
                    <a:srgbClr val="000000"/>
                  </a:outerShdw>
                </a:effectLst>
              </a:rPr>
              <a:t>/</a:t>
            </a:r>
            <a:endParaRPr lang="el-GR" sz="2800" dirty="0">
              <a:solidFill>
                <a:srgbClr val="240058"/>
              </a:solidFill>
              <a:effectLst>
                <a:outerShdw blurRad="38100" dist="38100" dir="2700000" algn="tl">
                  <a:srgbClr val="000000"/>
                </a:outerShdw>
              </a:effectLst>
            </a:endParaRPr>
          </a:p>
        </p:txBody>
      </p:sp>
      <p:sp>
        <p:nvSpPr>
          <p:cNvPr id="8195" name="Rectangle 3"/>
          <p:cNvSpPr>
            <a:spLocks noGrp="1" noChangeArrowheads="1"/>
          </p:cNvSpPr>
          <p:nvPr>
            <p:ph type="subTitle" idx="1"/>
          </p:nvPr>
        </p:nvSpPr>
        <p:spPr>
          <a:xfrm>
            <a:off x="1447800" y="5181600"/>
            <a:ext cx="6400800" cy="838200"/>
          </a:xfrm>
          <a:ln w="19050">
            <a:solidFill>
              <a:srgbClr val="240058"/>
            </a:solidFill>
          </a:ln>
        </p:spPr>
        <p:txBody>
          <a:bodyPr/>
          <a:lstStyle/>
          <a:p>
            <a:r>
              <a:rPr lang="el-GR" sz="2000" dirty="0">
                <a:solidFill>
                  <a:srgbClr val="240058"/>
                </a:solidFill>
                <a:effectLst>
                  <a:outerShdw blurRad="38100" dist="38100" dir="2700000" algn="tl">
                    <a:srgbClr val="000000"/>
                  </a:outerShdw>
                </a:effectLst>
              </a:rPr>
              <a:t>Εβελίν Ντυρίε, Δρ.,</a:t>
            </a:r>
            <a:r>
              <a:rPr lang="el-GR" sz="2000" b="1" dirty="0">
                <a:solidFill>
                  <a:srgbClr val="240058"/>
                </a:solidFill>
                <a:effectLst>
                  <a:outerShdw blurRad="38100" dist="38100" dir="2700000" algn="tl">
                    <a:srgbClr val="000000"/>
                  </a:outerShdw>
                </a:effectLst>
              </a:rPr>
              <a:t> </a:t>
            </a:r>
            <a:r>
              <a:rPr lang="el-GR" sz="2000" dirty="0">
                <a:solidFill>
                  <a:srgbClr val="240058"/>
                </a:solidFill>
                <a:effectLst>
                  <a:outerShdw blurRad="38100" dist="38100" dir="2700000" algn="tl">
                    <a:srgbClr val="000000"/>
                  </a:outerShdw>
                </a:effectLst>
              </a:rPr>
              <a:t>μέλος Ε.ΔΙ.Π.</a:t>
            </a:r>
            <a:endParaRPr lang="en-US" sz="2000" dirty="0">
              <a:solidFill>
                <a:srgbClr val="240058"/>
              </a:solidFill>
              <a:effectLst>
                <a:outerShdw blurRad="38100" dist="38100" dir="2700000" algn="tl">
                  <a:srgbClr val="000000"/>
                </a:outerShdw>
              </a:effectLst>
            </a:endParaRPr>
          </a:p>
          <a:p>
            <a:pPr>
              <a:spcBef>
                <a:spcPct val="5000"/>
              </a:spcBef>
            </a:pPr>
            <a:r>
              <a:rPr lang="en-US" sz="2000" dirty="0">
                <a:solidFill>
                  <a:srgbClr val="350082"/>
                </a:solidFill>
                <a:effectLst>
                  <a:outerShdw blurRad="38100" dist="38100" dir="2700000" algn="tl">
                    <a:srgbClr val="000000"/>
                  </a:outerShdw>
                </a:effectLst>
                <a:hlinkClick r:id="rId2"/>
              </a:rPr>
              <a:t>edurie@hua.gr</a:t>
            </a:r>
            <a:endParaRPr lang="el-GR" sz="2000" dirty="0">
              <a:solidFill>
                <a:srgbClr val="350082"/>
              </a:solidFill>
              <a:effectLst>
                <a:outerShdw blurRad="38100" dist="38100" dir="2700000" algn="tl">
                  <a:srgbClr val="000000"/>
                </a:outerShdw>
              </a:effectLst>
            </a:endParaRPr>
          </a:p>
        </p:txBody>
      </p:sp>
      <p:pic>
        <p:nvPicPr>
          <p:cNvPr id="8196" name="Picture 4" descr="Χαροκόπειο Πανεπιστήμιο"/>
          <p:cNvPicPr>
            <a:picLocks noChangeAspect="1" noChangeArrowheads="1"/>
          </p:cNvPicPr>
          <p:nvPr/>
        </p:nvPicPr>
        <p:blipFill>
          <a:blip r:embed="rId3" cstate="print"/>
          <a:srcRect/>
          <a:stretch>
            <a:fillRect/>
          </a:stretch>
        </p:blipFill>
        <p:spPr bwMode="auto">
          <a:xfrm>
            <a:off x="457200" y="381000"/>
            <a:ext cx="5041900" cy="677863"/>
          </a:xfrm>
          <a:prstGeom prst="rect">
            <a:avLst/>
          </a:prstGeom>
          <a:solidFill>
            <a:schemeClr val="folHlink"/>
          </a:solidFill>
          <a:ln w="9525">
            <a:noFill/>
            <a:miter lim="800000"/>
            <a:headEnd/>
            <a:tailEnd/>
          </a:ln>
        </p:spPr>
      </p:pic>
      <p:sp>
        <p:nvSpPr>
          <p:cNvPr id="8197" name="Text Box 5"/>
          <p:cNvSpPr txBox="1">
            <a:spLocks noChangeArrowheads="1"/>
          </p:cNvSpPr>
          <p:nvPr/>
        </p:nvSpPr>
        <p:spPr bwMode="auto">
          <a:xfrm>
            <a:off x="152400" y="1219200"/>
            <a:ext cx="8839200" cy="600075"/>
          </a:xfrm>
          <a:prstGeom prst="rect">
            <a:avLst/>
          </a:prstGeom>
          <a:noFill/>
          <a:ln w="9525">
            <a:noFill/>
            <a:miter lim="800000"/>
            <a:headEnd/>
            <a:tailEnd/>
          </a:ln>
          <a:effectLst/>
        </p:spPr>
        <p:txBody>
          <a:bodyPr>
            <a:spAutoFit/>
          </a:bodyPr>
          <a:lstStyle/>
          <a:p>
            <a:pPr algn="ctr">
              <a:lnSpc>
                <a:spcPct val="80000"/>
              </a:lnSpc>
              <a:spcBef>
                <a:spcPct val="10000"/>
              </a:spcBef>
            </a:pPr>
            <a:r>
              <a:rPr lang="el-GR" b="1">
                <a:solidFill>
                  <a:schemeClr val="folHlink"/>
                </a:solidFill>
                <a:latin typeface="Arial Unicode MS" pitchFamily="34" charset="-128"/>
                <a:ea typeface="Arial Unicode MS" pitchFamily="34" charset="-128"/>
                <a:cs typeface="Arial Unicode MS" pitchFamily="34" charset="-128"/>
              </a:rPr>
              <a:t>ΣΧΟΛΗ ΠΕΡΙΒΑΛΛΟΝΤΟΣ, ΓΕΩΓΡΑΦΙΑΣ &amp; ΕΦΑΡΜΟΣΜΕΝΩΝ ΟΙΚΟΝΟΜΙΚΩΝ</a:t>
            </a:r>
          </a:p>
          <a:p>
            <a:pPr algn="ctr">
              <a:lnSpc>
                <a:spcPct val="90000"/>
              </a:lnSpc>
              <a:spcBef>
                <a:spcPct val="15000"/>
              </a:spcBef>
            </a:pPr>
            <a:r>
              <a:rPr lang="el-GR" b="1">
                <a:solidFill>
                  <a:schemeClr val="folHlink"/>
                </a:solidFill>
                <a:latin typeface="Arial Unicode MS" pitchFamily="34" charset="-128"/>
                <a:ea typeface="Arial Unicode MS" pitchFamily="34" charset="-128"/>
                <a:cs typeface="Arial Unicode MS" pitchFamily="34" charset="-128"/>
              </a:rPr>
              <a:t>ΤΜΗΜΑ ΓΕΩΓΡΑΦΙΑΣ</a:t>
            </a:r>
          </a:p>
        </p:txBody>
      </p:sp>
      <p:sp>
        <p:nvSpPr>
          <p:cNvPr id="7" name="Rectangle 2"/>
          <p:cNvSpPr txBox="1">
            <a:spLocks noChangeArrowheads="1"/>
          </p:cNvSpPr>
          <p:nvPr/>
        </p:nvSpPr>
        <p:spPr bwMode="auto">
          <a:xfrm>
            <a:off x="533400" y="3657600"/>
            <a:ext cx="8229600" cy="868362"/>
          </a:xfrm>
          <a:prstGeom prst="rect">
            <a:avLst/>
          </a:prstGeom>
          <a:solidFill>
            <a:srgbClr val="00B0F0"/>
          </a:solidFill>
          <a:ln w="9525">
            <a:solidFill>
              <a:schemeClr val="hlink"/>
            </a:solidFill>
            <a:miter lim="800000"/>
            <a:headEnd/>
            <a:tailEnd/>
          </a:ln>
          <a:effectLst/>
        </p:spPr>
        <p:txBody>
          <a:bodyPr vert="horz" wrap="square" lIns="91440" tIns="45720" rIns="91440" bIns="45720" numCol="1" anchor="b" anchorCtr="1"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l-GR" sz="2800" b="1" i="0" u="none" strike="noStrike" kern="0" cap="none" spc="0" normalizeH="0" baseline="0" noProof="0" dirty="0" smtClean="0">
                <a:ln>
                  <a:noFill/>
                </a:ln>
                <a:solidFill>
                  <a:schemeClr val="hlink"/>
                </a:solidFill>
                <a:effectLst>
                  <a:outerShdw blurRad="38100" dist="38100" dir="2700000" algn="tl">
                    <a:srgbClr val="000000"/>
                  </a:outerShdw>
                </a:effectLst>
                <a:uLnTx/>
                <a:uFillTx/>
                <a:latin typeface="Arial" pitchFamily="34" charset="0"/>
                <a:ea typeface="+mj-ea"/>
                <a:cs typeface="+mj-cs"/>
              </a:rPr>
              <a:t>Άσκηση παρατήρησης</a:t>
            </a:r>
            <a:r>
              <a:rPr kumimoji="0" lang="en-US" sz="2800" b="1" i="0" u="none" strike="noStrike" kern="0" cap="none" spc="0" normalizeH="0" baseline="0" noProof="0" dirty="0" smtClean="0">
                <a:ln>
                  <a:noFill/>
                </a:ln>
                <a:solidFill>
                  <a:schemeClr val="hlink"/>
                </a:solidFill>
                <a:effectLst>
                  <a:outerShdw blurRad="38100" dist="38100" dir="2700000" algn="tl">
                    <a:srgbClr val="000000"/>
                  </a:outerShdw>
                </a:effectLst>
                <a:uLnTx/>
                <a:uFillTx/>
                <a:latin typeface="Arial" pitchFamily="34" charset="0"/>
                <a:ea typeface="+mj-ea"/>
                <a:cs typeface="+mj-cs"/>
              </a:rPr>
              <a:t> </a:t>
            </a:r>
            <a:r>
              <a:rPr kumimoji="0" lang="el-GR" sz="2800" b="1" i="0" u="none" strike="noStrike" kern="0" cap="none" spc="0" normalizeH="0" baseline="0" noProof="0" dirty="0" smtClean="0">
                <a:ln>
                  <a:noFill/>
                </a:ln>
                <a:solidFill>
                  <a:schemeClr val="hlink"/>
                </a:solidFill>
                <a:effectLst>
                  <a:outerShdw blurRad="38100" dist="38100" dir="2700000" algn="tl">
                    <a:srgbClr val="000000"/>
                  </a:outerShdw>
                </a:effectLst>
                <a:uLnTx/>
                <a:uFillTx/>
                <a:latin typeface="Arial" pitchFamily="34" charset="0"/>
                <a:ea typeface="+mj-ea"/>
                <a:cs typeface="+mj-cs"/>
              </a:rPr>
              <a:t>έλλειψης</a:t>
            </a:r>
            <a:br>
              <a:rPr kumimoji="0" lang="el-GR" sz="2800" b="1" i="0" u="none" strike="noStrike" kern="0" cap="none" spc="0" normalizeH="0" baseline="0" noProof="0" dirty="0" smtClean="0">
                <a:ln>
                  <a:noFill/>
                </a:ln>
                <a:solidFill>
                  <a:schemeClr val="hlink"/>
                </a:solidFill>
                <a:effectLst>
                  <a:outerShdw blurRad="38100" dist="38100" dir="2700000" algn="tl">
                    <a:srgbClr val="000000"/>
                  </a:outerShdw>
                </a:effectLst>
                <a:uLnTx/>
                <a:uFillTx/>
                <a:latin typeface="Arial" pitchFamily="34" charset="0"/>
                <a:ea typeface="+mj-ea"/>
                <a:cs typeface="+mj-cs"/>
              </a:rPr>
            </a:br>
            <a:r>
              <a:rPr kumimoji="0" lang="el-GR" sz="2800" b="1" i="0" u="none" strike="noStrike" kern="0" cap="none" spc="0" normalizeH="0" baseline="0" noProof="0" dirty="0" smtClean="0">
                <a:ln>
                  <a:noFill/>
                </a:ln>
                <a:solidFill>
                  <a:schemeClr val="hlink"/>
                </a:solidFill>
                <a:effectLst>
                  <a:outerShdw blurRad="38100" dist="38100" dir="2700000" algn="tl">
                    <a:srgbClr val="000000"/>
                  </a:outerShdw>
                </a:effectLst>
                <a:uLnTx/>
                <a:uFillTx/>
                <a:latin typeface="Arial" pitchFamily="34" charset="0"/>
                <a:ea typeface="+mj-ea"/>
                <a:cs typeface="+mj-cs"/>
              </a:rPr>
              <a:t> Βιβλιογραφικών παραπομπών</a:t>
            </a:r>
            <a:endParaRPr kumimoji="0" lang="el-GR" sz="2800" b="1" i="0" u="none" strike="noStrike" kern="0" cap="none" spc="0" normalizeH="0" baseline="0" noProof="0" dirty="0">
              <a:ln>
                <a:noFill/>
              </a:ln>
              <a:solidFill>
                <a:schemeClr val="hlink"/>
              </a:solidFill>
              <a:effectLst>
                <a:outerShdw blurRad="38100" dist="38100" dir="2700000" algn="tl">
                  <a:srgbClr val="000000"/>
                </a:outerShdw>
              </a:effectLst>
              <a:uLnTx/>
              <a:uFillTx/>
              <a:latin typeface="Arial" pitchFamily="34" charset="0"/>
              <a:ea typeface="+mj-ea"/>
              <a:cs typeface="+mj-cs"/>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CF64C60-6DB5-481C-92C5-D24E6D700F7B}" type="slidenum">
              <a:rPr lang="el-GR"/>
              <a:pPr/>
              <a:t>10</a:t>
            </a:fld>
            <a:endParaRPr lang="el-GR"/>
          </a:p>
        </p:txBody>
      </p:sp>
      <p:sp>
        <p:nvSpPr>
          <p:cNvPr id="17410" name="Rectangle 2"/>
          <p:cNvSpPr>
            <a:spLocks noGrp="1" noChangeArrowheads="1"/>
          </p:cNvSpPr>
          <p:nvPr>
            <p:ph type="body" idx="1"/>
          </p:nvPr>
        </p:nvSpPr>
        <p:spPr>
          <a:xfrm>
            <a:off x="152400" y="914400"/>
            <a:ext cx="8839200" cy="5791200"/>
          </a:xfrm>
          <a:ln>
            <a:solidFill>
              <a:schemeClr val="tx1"/>
            </a:solidFill>
          </a:ln>
        </p:spPr>
        <p:txBody>
          <a:bodyPr/>
          <a:lstStyle/>
          <a:p>
            <a:pPr marL="0" indent="452438">
              <a:lnSpc>
                <a:spcPct val="95000"/>
              </a:lnSpc>
              <a:buFontTx/>
              <a:buNone/>
            </a:pPr>
            <a:r>
              <a:rPr lang="el-GR" altLang="zh-CN" sz="2400" dirty="0">
                <a:latin typeface="Arial" pitchFamily="34" charset="0"/>
              </a:rPr>
              <a:t>Συνεχίζοντας όπως αναφέρει ο (Χλωμούδης Κ., 2014) «</a:t>
            </a:r>
            <a:r>
              <a:rPr lang="en-US" altLang="zh-CN" sz="2400" dirty="0">
                <a:latin typeface="Arial" pitchFamily="34" charset="0"/>
                <a:ea typeface="SimSun" pitchFamily="2" charset="-122"/>
              </a:rPr>
              <a:t> </a:t>
            </a:r>
            <a:r>
              <a:rPr lang="el-GR" altLang="zh-CN" sz="2400" dirty="0">
                <a:latin typeface="Arial" pitchFamily="34" charset="0"/>
              </a:rPr>
              <a:t>Η ιδέα ειδυλλιακών προορισμών για ξεκούραση και οργανωμένων πακέτων ταξιδιού, ενθαρρύνει τον κόσμο να ταξιδέψει και να γνωρίσει πολλά μέρη του κόσμου, ξεφεύγοντας από την καθημερινότητα και την εργασία. Πλήθος επιχειρήσεων, νέες θέσεις εργασίας δημιουργούνται και οι πόλεις προβάλλουν τον εαυτό τους ως οργανωμένα τουριστικά θέρετρα. Κάτι που δεν είχε επιλέξει όλα αυτά τα χρόνια μέχρι και το τέλος του προηγούμενου αιώνα ο Πειραιάς. Έτσι άλλες πόλεις και περιοχές της Ευρώπης όπως της Ισπανίας, της νότιας Γαλλίας, της Ιταλίας και των Βαλκανίων, βρέθηκαν σε πλεονεκτικότερη θέση, αφού η θάλασσα και το μεσογειακό κλίμα είναι τα ιδανικά στοιχεία παραθερισμού. Πολλές πόλεις μετατράπηκα[ν] σε «τουριστικά θέρετρα» και έγιναν απόλυτα φιλικές στον επισκέπτη».</a:t>
            </a:r>
            <a:r>
              <a:rPr lang="en-US" altLang="zh-CN" sz="2400" dirty="0">
                <a:latin typeface="Arial" pitchFamily="34" charset="0"/>
                <a:ea typeface="SimSun" pitchFamily="2" charset="-122"/>
              </a:rPr>
              <a:t> </a:t>
            </a:r>
            <a:r>
              <a:rPr lang="el-GR" altLang="zh-CN" sz="2000" dirty="0"/>
              <a:t> </a:t>
            </a:r>
            <a:endParaRPr lang="el-GR" sz="2000" dirty="0"/>
          </a:p>
        </p:txBody>
      </p:sp>
      <p:sp>
        <p:nvSpPr>
          <p:cNvPr id="17411" name="Rectangle 3"/>
          <p:cNvSpPr>
            <a:spLocks noGrp="1" noChangeArrowheads="1"/>
          </p:cNvSpPr>
          <p:nvPr>
            <p:ph type="title"/>
          </p:nvPr>
        </p:nvSpPr>
        <p:spPr>
          <a:xfrm>
            <a:off x="152400" y="152400"/>
            <a:ext cx="8839200" cy="533400"/>
          </a:xfrm>
          <a:noFill/>
          <a:ln>
            <a:solidFill>
              <a:schemeClr val="hlink"/>
            </a:solidFill>
          </a:ln>
        </p:spPr>
        <p:txBody>
          <a:bodyPr/>
          <a:lstStyle/>
          <a:p>
            <a:pPr>
              <a:lnSpc>
                <a:spcPct val="85000"/>
              </a:lnSpc>
            </a:pPr>
            <a:r>
              <a:rPr lang="el-GR" sz="2400" dirty="0">
                <a:latin typeface="Arial" pitchFamily="34" charset="0"/>
              </a:rPr>
              <a:t>Λανθασμένη εισαγωγή βιβλιογραφικής παραπομπής</a:t>
            </a:r>
            <a:br>
              <a:rPr lang="el-GR" sz="2400" dirty="0">
                <a:latin typeface="Arial" pitchFamily="34" charset="0"/>
              </a:rPr>
            </a:br>
            <a:r>
              <a:rPr lang="el-GR" sz="2400" dirty="0">
                <a:latin typeface="Arial" pitchFamily="34" charset="0"/>
              </a:rPr>
              <a:t>Κατάχρηση </a:t>
            </a:r>
            <a:r>
              <a:rPr lang="el-GR" sz="2400" dirty="0" smtClean="0">
                <a:latin typeface="Arial" pitchFamily="34" charset="0"/>
              </a:rPr>
              <a:t>παραθέματος. Π. 4.2.</a:t>
            </a:r>
            <a:endParaRPr lang="el-GR" sz="2400" dirty="0">
              <a:latin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0F4DB3F-1252-4B9E-B40A-EFE5FF47CFFC}" type="slidenum">
              <a:rPr lang="el-GR"/>
              <a:pPr/>
              <a:t>11</a:t>
            </a:fld>
            <a:endParaRPr lang="el-GR"/>
          </a:p>
        </p:txBody>
      </p:sp>
      <p:sp>
        <p:nvSpPr>
          <p:cNvPr id="18434" name="Rectangle 2"/>
          <p:cNvSpPr>
            <a:spLocks noGrp="1" noChangeArrowheads="1"/>
          </p:cNvSpPr>
          <p:nvPr>
            <p:ph type="body" idx="1"/>
          </p:nvPr>
        </p:nvSpPr>
        <p:spPr>
          <a:xfrm>
            <a:off x="152400" y="1371600"/>
            <a:ext cx="8839200" cy="5334000"/>
          </a:xfrm>
          <a:ln>
            <a:solidFill>
              <a:schemeClr val="tx1"/>
            </a:solidFill>
          </a:ln>
        </p:spPr>
        <p:txBody>
          <a:bodyPr/>
          <a:lstStyle/>
          <a:p>
            <a:pPr marL="363538" indent="-363538">
              <a:buFontTx/>
              <a:buNone/>
            </a:pPr>
            <a:r>
              <a:rPr lang="el-GR" altLang="zh-CN" sz="2000" dirty="0" smtClean="0">
                <a:solidFill>
                  <a:srgbClr val="FF9900"/>
                </a:solidFill>
                <a:effectLst>
                  <a:outerShdw blurRad="38100" dist="38100" dir="2700000" algn="tl">
                    <a:srgbClr val="000000"/>
                  </a:outerShdw>
                </a:effectLst>
                <a:latin typeface="Arial" pitchFamily="34" charset="0"/>
              </a:rPr>
              <a:t>Στον κατάλογο βιβλιογραφικών αναφορών της εργασίας από την οποία η προηγούμενη διαφάνεια αποτελεί απόσπασμα, για τον συγκεκριμένο συγγραφέα αντιστοιχεί μόνο ένα τεκμήριο, του οποίου μάλιστα</a:t>
            </a:r>
            <a:r>
              <a:rPr lang="el-GR" altLang="zh-CN" sz="2000" u="sng" dirty="0" smtClean="0">
                <a:solidFill>
                  <a:srgbClr val="FF9900"/>
                </a:solidFill>
                <a:effectLst>
                  <a:outerShdw blurRad="38100" dist="38100" dir="2700000" algn="tl">
                    <a:srgbClr val="000000"/>
                  </a:outerShdw>
                </a:effectLst>
                <a:latin typeface="Arial" pitchFamily="34" charset="0"/>
              </a:rPr>
              <a:t> η βιβλιογραφική αναφορά είναι ελλειπής</a:t>
            </a:r>
          </a:p>
          <a:p>
            <a:pPr marL="363538" indent="-363538">
              <a:buFontTx/>
              <a:buNone/>
            </a:pPr>
            <a:r>
              <a:rPr lang="el-GR" altLang="zh-CN" sz="2400" dirty="0" smtClean="0">
                <a:solidFill>
                  <a:srgbClr val="FF9900"/>
                </a:solidFill>
                <a:effectLst>
                  <a:outerShdw blurRad="38100" dist="38100" dir="2700000" algn="tl">
                    <a:srgbClr val="000000"/>
                  </a:outerShdw>
                </a:effectLst>
                <a:latin typeface="Arial" pitchFamily="34" charset="0"/>
              </a:rPr>
              <a:t>Χλωμούδης </a:t>
            </a:r>
            <a:r>
              <a:rPr lang="el-GR" altLang="zh-CN" sz="2400" dirty="0">
                <a:solidFill>
                  <a:srgbClr val="FF9900"/>
                </a:solidFill>
                <a:effectLst>
                  <a:outerShdw blurRad="38100" dist="38100" dir="2700000" algn="tl">
                    <a:srgbClr val="000000"/>
                  </a:outerShdw>
                </a:effectLst>
                <a:latin typeface="Arial" pitchFamily="34" charset="0"/>
              </a:rPr>
              <a:t>Κ. (2001),</a:t>
            </a:r>
            <a:r>
              <a:rPr lang="el-GR" altLang="zh-CN" sz="2400" i="1" dirty="0">
                <a:solidFill>
                  <a:srgbClr val="FF9900"/>
                </a:solidFill>
                <a:effectLst>
                  <a:outerShdw blurRad="38100" dist="38100" dir="2700000" algn="tl">
                    <a:srgbClr val="000000"/>
                  </a:outerShdw>
                </a:effectLst>
                <a:latin typeface="Arial" pitchFamily="34" charset="0"/>
              </a:rPr>
              <a:t> Οι σχέσεις Λιμένα πόλης και η αναγκαιότητα συνεργασίας</a:t>
            </a:r>
            <a:r>
              <a:rPr lang="el-GR" altLang="zh-CN" sz="2400" dirty="0">
                <a:solidFill>
                  <a:srgbClr val="FF9900"/>
                </a:solidFill>
                <a:effectLst>
                  <a:outerShdw blurRad="38100" dist="38100" dir="2700000" algn="tl">
                    <a:srgbClr val="000000"/>
                  </a:outerShdw>
                </a:effectLst>
                <a:latin typeface="Arial" pitchFamily="34" charset="0"/>
              </a:rPr>
              <a:t>, Ελληνικά Γράμματα.</a:t>
            </a:r>
          </a:p>
          <a:p>
            <a:pPr marL="363538" indent="-363538">
              <a:buNone/>
            </a:pPr>
            <a:r>
              <a:rPr lang="el-GR" altLang="zh-CN" sz="2000" dirty="0" smtClean="0">
                <a:solidFill>
                  <a:srgbClr val="00B050"/>
                </a:solidFill>
                <a:effectLst>
                  <a:outerShdw blurRad="38100" dist="38100" dir="2700000" algn="tl">
                    <a:srgbClr val="000000"/>
                  </a:outerShdw>
                </a:effectLst>
                <a:latin typeface="Arial" pitchFamily="34" charset="0"/>
                <a:sym typeface="Wingdings"/>
              </a:rPr>
              <a:t></a:t>
            </a:r>
            <a:r>
              <a:rPr lang="el-GR" altLang="zh-CN" sz="2000" dirty="0" smtClean="0">
                <a:solidFill>
                  <a:srgbClr val="00B050"/>
                </a:solidFill>
                <a:effectLst>
                  <a:outerShdw blurRad="38100" dist="38100" dir="2700000" algn="tl">
                    <a:srgbClr val="000000"/>
                  </a:outerShdw>
                </a:effectLst>
                <a:latin typeface="Arial" pitchFamily="34" charset="0"/>
              </a:rPr>
              <a:t>:  βρήκατε τί λείπει στην βιβλ αναφορά</a:t>
            </a:r>
            <a:r>
              <a:rPr lang="el-GR" altLang="zh-CN" sz="2000" dirty="0" smtClean="0">
                <a:solidFill>
                  <a:srgbClr val="00B050"/>
                </a:solidFill>
                <a:effectLst>
                  <a:outerShdw blurRad="38100" dist="38100" dir="2700000" algn="tl">
                    <a:srgbClr val="000000"/>
                  </a:outerShdw>
                </a:effectLst>
                <a:latin typeface="Arial" pitchFamily="34" charset="0"/>
              </a:rPr>
              <a:t>;</a:t>
            </a:r>
          </a:p>
          <a:p>
            <a:pPr marL="363538" indent="-363538">
              <a:buNone/>
            </a:pPr>
            <a:r>
              <a:rPr lang="el-GR" altLang="zh-CN" sz="2000" dirty="0" smtClean="0">
                <a:solidFill>
                  <a:srgbClr val="00B050"/>
                </a:solidFill>
                <a:effectLst>
                  <a:outerShdw blurRad="38100" dist="38100" dir="2700000" algn="tl">
                    <a:srgbClr val="000000"/>
                  </a:outerShdw>
                </a:effectLst>
                <a:latin typeface="Arial" pitchFamily="34" charset="0"/>
                <a:sym typeface="Wingdings"/>
              </a:rPr>
              <a:t>: για τι είδος τεκμηρίου πρόκειται </a:t>
            </a:r>
            <a:r>
              <a:rPr lang="el-GR" sz="2000" dirty="0" smtClean="0">
                <a:solidFill>
                  <a:srgbClr val="00B050"/>
                </a:solidFill>
                <a:effectLst>
                  <a:outerShdw blurRad="38100" dist="38100" dir="2700000" algn="tl">
                    <a:srgbClr val="000000">
                      <a:alpha val="43137"/>
                    </a:srgbClr>
                  </a:outerShdw>
                </a:effectLst>
              </a:rPr>
              <a:t> σύμφωνα με τα δοθέντα στοιχεία;</a:t>
            </a:r>
            <a:endParaRPr lang="el-GR" sz="2000" dirty="0" smtClean="0"/>
          </a:p>
          <a:p>
            <a:pPr marL="363538" indent="-363538">
              <a:buFontTx/>
              <a:buNone/>
            </a:pPr>
            <a:r>
              <a:rPr lang="el-GR" altLang="zh-CN" sz="2000" dirty="0" smtClean="0">
                <a:solidFill>
                  <a:srgbClr val="00B050"/>
                </a:solidFill>
                <a:effectLst>
                  <a:outerShdw blurRad="38100" dist="38100" dir="2700000" algn="tl">
                    <a:srgbClr val="000000"/>
                  </a:outerShdw>
                </a:effectLst>
                <a:latin typeface="Arial" pitchFamily="34" charset="0"/>
                <a:sym typeface="Wingdings"/>
              </a:rPr>
              <a:t></a:t>
            </a:r>
            <a:r>
              <a:rPr lang="el-GR" altLang="zh-CN" sz="2000" dirty="0" smtClean="0">
                <a:solidFill>
                  <a:srgbClr val="00B050"/>
                </a:solidFill>
                <a:effectLst>
                  <a:outerShdw blurRad="38100" dist="38100" dir="2700000" algn="tl">
                    <a:srgbClr val="000000"/>
                  </a:outerShdw>
                </a:effectLst>
                <a:latin typeface="Arial" pitchFamily="34" charset="0"/>
              </a:rPr>
              <a:t>: </a:t>
            </a:r>
            <a:r>
              <a:rPr lang="el-GR" altLang="zh-CN" sz="2000" dirty="0" smtClean="0">
                <a:solidFill>
                  <a:srgbClr val="00B050"/>
                </a:solidFill>
                <a:effectLst>
                  <a:outerShdw blurRad="38100" dist="38100" dir="2700000" algn="tl">
                    <a:srgbClr val="000000"/>
                  </a:outerShdw>
                </a:effectLst>
                <a:latin typeface="Arial" pitchFamily="34" charset="0"/>
              </a:rPr>
              <a:t>Συγκρίνετε </a:t>
            </a:r>
            <a:r>
              <a:rPr lang="el-GR" altLang="zh-CN" sz="2000" dirty="0" smtClean="0">
                <a:solidFill>
                  <a:srgbClr val="00B050"/>
                </a:solidFill>
                <a:effectLst>
                  <a:outerShdw blurRad="38100" dist="38100" dir="2700000" algn="tl">
                    <a:srgbClr val="000000"/>
                  </a:outerShdw>
                </a:effectLst>
                <a:latin typeface="Arial" pitchFamily="34" charset="0"/>
              </a:rPr>
              <a:t>με την βιβλ </a:t>
            </a:r>
            <a:r>
              <a:rPr lang="el-GR" altLang="zh-CN" sz="2000" dirty="0" smtClean="0">
                <a:solidFill>
                  <a:srgbClr val="00B050"/>
                </a:solidFill>
                <a:effectLst>
                  <a:outerShdw blurRad="38100" dist="38100" dir="2700000" algn="tl">
                    <a:srgbClr val="000000"/>
                  </a:outerShdw>
                </a:effectLst>
                <a:latin typeface="Arial" pitchFamily="34" charset="0"/>
              </a:rPr>
              <a:t>παραπομπή</a:t>
            </a:r>
            <a:endParaRPr lang="el-GR" sz="2000" dirty="0" smtClean="0"/>
          </a:p>
        </p:txBody>
      </p:sp>
      <p:sp>
        <p:nvSpPr>
          <p:cNvPr id="18435" name="Rectangle 3"/>
          <p:cNvSpPr>
            <a:spLocks noGrp="1" noChangeArrowheads="1"/>
          </p:cNvSpPr>
          <p:nvPr>
            <p:ph type="title"/>
          </p:nvPr>
        </p:nvSpPr>
        <p:spPr>
          <a:xfrm>
            <a:off x="152400" y="152400"/>
            <a:ext cx="8839200" cy="1143000"/>
          </a:xfrm>
          <a:noFill/>
          <a:ln>
            <a:solidFill>
              <a:schemeClr val="hlink"/>
            </a:solidFill>
          </a:ln>
        </p:spPr>
        <p:txBody>
          <a:bodyPr/>
          <a:lstStyle/>
          <a:p>
            <a:pPr>
              <a:lnSpc>
                <a:spcPct val="85000"/>
              </a:lnSpc>
            </a:pPr>
            <a:r>
              <a:rPr lang="el-GR" sz="2400" b="0" dirty="0">
                <a:latin typeface="Arial" pitchFamily="34" charset="0"/>
              </a:rPr>
              <a:t>Συνέχεια των </a:t>
            </a:r>
            <a:r>
              <a:rPr lang="el-GR" sz="2400" b="0" dirty="0" smtClean="0">
                <a:latin typeface="Arial" pitchFamily="34" charset="0"/>
              </a:rPr>
              <a:t>προηγούμενων Π.4.1&amp;2 :</a:t>
            </a:r>
            <a:r>
              <a:rPr lang="el-GR" sz="2400" b="0" dirty="0">
                <a:latin typeface="Arial" pitchFamily="34" charset="0"/>
              </a:rPr>
              <a:t/>
            </a:r>
            <a:br>
              <a:rPr lang="el-GR" sz="2400" b="0" dirty="0">
                <a:latin typeface="Arial" pitchFamily="34" charset="0"/>
              </a:rPr>
            </a:br>
            <a:r>
              <a:rPr lang="el-GR" sz="2400" b="0" dirty="0">
                <a:latin typeface="Arial" pitchFamily="34" charset="0"/>
              </a:rPr>
              <a:t>Επιπλέον, βιβλιογραφική παραπομπή σε ανύπαρκτη βιβλιογραφική </a:t>
            </a:r>
            <a:r>
              <a:rPr lang="el-GR" sz="2400" b="0" dirty="0" smtClean="0">
                <a:latin typeface="Arial" pitchFamily="34" charset="0"/>
              </a:rPr>
              <a:t>αναφορά… </a:t>
            </a:r>
            <a:r>
              <a:rPr lang="el-GR" sz="2400" b="0" dirty="0">
                <a:latin typeface="Arial" pitchFamily="34" charset="0"/>
              </a:rPr>
              <a:t>και </a:t>
            </a:r>
            <a:r>
              <a:rPr lang="el-GR" sz="2400" b="0" dirty="0" smtClean="0">
                <a:latin typeface="Arial" pitchFamily="34" charset="0"/>
              </a:rPr>
              <a:t>σε </a:t>
            </a:r>
            <a:r>
              <a:rPr lang="el-GR" sz="2400" b="0" dirty="0" smtClean="0">
                <a:latin typeface="Arial" pitchFamily="34" charset="0"/>
              </a:rPr>
              <a:t>ανύπαρκτη </a:t>
            </a:r>
            <a:r>
              <a:rPr lang="el-GR" sz="2400" b="0" dirty="0" smtClean="0">
                <a:latin typeface="Arial" pitchFamily="34" charset="0"/>
              </a:rPr>
              <a:t>πηγή;</a:t>
            </a:r>
            <a:endParaRPr lang="el-GR" sz="2400" b="0" dirty="0">
              <a:latin typeface="Arial" pitchFamily="34" charset="0"/>
            </a:endParaRPr>
          </a:p>
        </p:txBody>
      </p:sp>
      <p:sp>
        <p:nvSpPr>
          <p:cNvPr id="5" name="Text Box 5"/>
          <p:cNvSpPr txBox="1">
            <a:spLocks noChangeArrowheads="1"/>
          </p:cNvSpPr>
          <p:nvPr/>
        </p:nvSpPr>
        <p:spPr bwMode="auto">
          <a:xfrm rot="16200000">
            <a:off x="-203234" y="6451633"/>
            <a:ext cx="609601" cy="203133"/>
          </a:xfrm>
          <a:prstGeom prst="rect">
            <a:avLst/>
          </a:prstGeom>
          <a:noFill/>
          <a:ln w="9525">
            <a:noFill/>
            <a:miter lim="800000"/>
            <a:headEnd/>
            <a:tailEnd/>
          </a:ln>
          <a:effectLst/>
        </p:spPr>
        <p:txBody>
          <a:bodyPr wrap="square">
            <a:spAutoFit/>
          </a:bodyPr>
          <a:lstStyle/>
          <a:p>
            <a:pPr>
              <a:lnSpc>
                <a:spcPct val="80000"/>
              </a:lnSpc>
            </a:pPr>
            <a:r>
              <a:rPr lang="en-US" sz="900" dirty="0" err="1" smtClean="0"/>
              <a:t>E.Durie</a:t>
            </a:r>
            <a:endParaRPr lang="el-GR"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0F4DB3F-1252-4B9E-B40A-EFE5FF47CFFC}" type="slidenum">
              <a:rPr lang="el-GR"/>
              <a:pPr/>
              <a:t>12</a:t>
            </a:fld>
            <a:endParaRPr lang="el-GR"/>
          </a:p>
        </p:txBody>
      </p:sp>
      <p:sp>
        <p:nvSpPr>
          <p:cNvPr id="18434" name="Rectangle 2"/>
          <p:cNvSpPr>
            <a:spLocks noGrp="1" noChangeArrowheads="1"/>
          </p:cNvSpPr>
          <p:nvPr>
            <p:ph type="body" idx="1"/>
          </p:nvPr>
        </p:nvSpPr>
        <p:spPr>
          <a:xfrm>
            <a:off x="152400" y="1295400"/>
            <a:ext cx="8839200" cy="5410200"/>
          </a:xfrm>
          <a:ln>
            <a:solidFill>
              <a:schemeClr val="tx1"/>
            </a:solidFill>
          </a:ln>
        </p:spPr>
        <p:txBody>
          <a:bodyPr/>
          <a:lstStyle/>
          <a:p>
            <a:pPr marL="363538" indent="-363538">
              <a:buFontTx/>
              <a:buNone/>
            </a:pPr>
            <a:r>
              <a:rPr lang="el-GR" altLang="zh-CN" sz="2000" dirty="0" smtClean="0">
                <a:solidFill>
                  <a:srgbClr val="FF9900"/>
                </a:solidFill>
                <a:effectLst>
                  <a:outerShdw blurRad="38100" dist="38100" dir="2700000" algn="tl">
                    <a:srgbClr val="000000"/>
                  </a:outerShdw>
                </a:effectLst>
                <a:latin typeface="Arial" pitchFamily="34" charset="0"/>
              </a:rPr>
              <a:t>Στον κατάλογο βιβλιογραφικών αναφορών της εργασίας από την οποία η προηγούμενη διαφάνεια αποτελεί απόσπασμα, για τον συγκεκριμένο συγγραφέα αντιστοιχεί μόνο ένα τεκμήριο, του οποίου μάλιστα</a:t>
            </a:r>
            <a:r>
              <a:rPr lang="el-GR" altLang="zh-CN" sz="2000" u="sng" dirty="0" smtClean="0">
                <a:solidFill>
                  <a:srgbClr val="FF9900"/>
                </a:solidFill>
                <a:effectLst>
                  <a:outerShdw blurRad="38100" dist="38100" dir="2700000" algn="tl">
                    <a:srgbClr val="000000"/>
                  </a:outerShdw>
                </a:effectLst>
                <a:latin typeface="Arial" pitchFamily="34" charset="0"/>
              </a:rPr>
              <a:t> η βιβλιογραφική αναφορά είναι ελλειπής</a:t>
            </a:r>
          </a:p>
          <a:p>
            <a:pPr marL="363538" indent="-363538">
              <a:buFontTx/>
              <a:buNone/>
            </a:pPr>
            <a:r>
              <a:rPr lang="el-GR" altLang="zh-CN" sz="2400" dirty="0" smtClean="0">
                <a:solidFill>
                  <a:srgbClr val="FF9900"/>
                </a:solidFill>
                <a:effectLst>
                  <a:outerShdw blurRad="38100" dist="38100" dir="2700000" algn="tl">
                    <a:srgbClr val="000000"/>
                  </a:outerShdw>
                </a:effectLst>
                <a:latin typeface="Arial" pitchFamily="34" charset="0"/>
              </a:rPr>
              <a:t>Χλωμούδης </a:t>
            </a:r>
            <a:r>
              <a:rPr lang="el-GR" altLang="zh-CN" sz="2400" dirty="0">
                <a:solidFill>
                  <a:srgbClr val="FF9900"/>
                </a:solidFill>
                <a:effectLst>
                  <a:outerShdw blurRad="38100" dist="38100" dir="2700000" algn="tl">
                    <a:srgbClr val="000000"/>
                  </a:outerShdw>
                </a:effectLst>
                <a:latin typeface="Arial" pitchFamily="34" charset="0"/>
              </a:rPr>
              <a:t>Κ. (2001),</a:t>
            </a:r>
            <a:r>
              <a:rPr lang="el-GR" altLang="zh-CN" sz="2400" i="1" dirty="0">
                <a:solidFill>
                  <a:srgbClr val="FF9900"/>
                </a:solidFill>
                <a:effectLst>
                  <a:outerShdw blurRad="38100" dist="38100" dir="2700000" algn="tl">
                    <a:srgbClr val="000000"/>
                  </a:outerShdw>
                </a:effectLst>
                <a:latin typeface="Arial" pitchFamily="34" charset="0"/>
              </a:rPr>
              <a:t> Οι σχέσεις Λιμένα πόλης και η αναγκαιότητα συνεργασίας</a:t>
            </a:r>
            <a:r>
              <a:rPr lang="el-GR" altLang="zh-CN" sz="2400" dirty="0">
                <a:solidFill>
                  <a:srgbClr val="FF9900"/>
                </a:solidFill>
                <a:effectLst>
                  <a:outerShdw blurRad="38100" dist="38100" dir="2700000" algn="tl">
                    <a:srgbClr val="000000"/>
                  </a:outerShdw>
                </a:effectLst>
                <a:latin typeface="Arial" pitchFamily="34" charset="0"/>
              </a:rPr>
              <a:t>, Ελληνικά Γράμματα.</a:t>
            </a:r>
          </a:p>
          <a:p>
            <a:pPr marL="363538" indent="-363538">
              <a:buNone/>
            </a:pPr>
            <a:r>
              <a:rPr lang="el-GR" altLang="zh-CN" sz="2000" dirty="0" smtClean="0">
                <a:solidFill>
                  <a:srgbClr val="00B050"/>
                </a:solidFill>
                <a:effectLst>
                  <a:outerShdw blurRad="38100" dist="38100" dir="2700000" algn="tl">
                    <a:srgbClr val="000000"/>
                  </a:outerShdw>
                </a:effectLst>
                <a:latin typeface="Arial" pitchFamily="34" charset="0"/>
                <a:sym typeface="Wingdings"/>
              </a:rPr>
              <a:t></a:t>
            </a:r>
            <a:r>
              <a:rPr lang="el-GR" altLang="zh-CN" sz="2000" dirty="0" smtClean="0">
                <a:solidFill>
                  <a:srgbClr val="00B050"/>
                </a:solidFill>
                <a:effectLst>
                  <a:outerShdw blurRad="38100" dist="38100" dir="2700000" algn="tl">
                    <a:srgbClr val="000000"/>
                  </a:outerShdw>
                </a:effectLst>
                <a:latin typeface="Arial" pitchFamily="34" charset="0"/>
              </a:rPr>
              <a:t>:  βρήκατε τί λείπει στην βιβλ αναφορά</a:t>
            </a:r>
            <a:r>
              <a:rPr lang="el-GR" altLang="zh-CN" sz="2000" dirty="0" smtClean="0">
                <a:solidFill>
                  <a:srgbClr val="00B050"/>
                </a:solidFill>
                <a:effectLst>
                  <a:outerShdw blurRad="38100" dist="38100" dir="2700000" algn="tl">
                    <a:srgbClr val="000000"/>
                  </a:outerShdw>
                </a:effectLst>
                <a:latin typeface="Arial" pitchFamily="34" charset="0"/>
              </a:rPr>
              <a:t>;  </a:t>
            </a:r>
            <a:r>
              <a:rPr lang="el-GR" altLang="zh-CN" sz="2000" dirty="0" smtClean="0">
                <a:effectLst/>
                <a:latin typeface="Arial" pitchFamily="34" charset="0"/>
              </a:rPr>
              <a:t>(πόλη έκδοσης)</a:t>
            </a:r>
          </a:p>
          <a:p>
            <a:pPr marL="363538" indent="-363538">
              <a:buNone/>
            </a:pPr>
            <a:r>
              <a:rPr lang="el-GR" altLang="zh-CN" sz="2000" dirty="0" smtClean="0">
                <a:solidFill>
                  <a:srgbClr val="00B050"/>
                </a:solidFill>
                <a:effectLst>
                  <a:outerShdw blurRad="38100" dist="38100" dir="2700000" algn="tl">
                    <a:srgbClr val="000000"/>
                  </a:outerShdw>
                </a:effectLst>
                <a:latin typeface="Arial" pitchFamily="34" charset="0"/>
                <a:sym typeface="Wingdings"/>
              </a:rPr>
              <a:t>: για τι είδος τεκμηρίου πρόκειται </a:t>
            </a:r>
            <a:r>
              <a:rPr lang="el-GR" sz="2000" dirty="0" smtClean="0">
                <a:solidFill>
                  <a:srgbClr val="00B050"/>
                </a:solidFill>
                <a:effectLst>
                  <a:outerShdw blurRad="38100" dist="38100" dir="2700000" algn="tl">
                    <a:srgbClr val="000000">
                      <a:alpha val="43137"/>
                    </a:srgbClr>
                  </a:outerShdw>
                </a:effectLst>
              </a:rPr>
              <a:t> σύμφωνα με τα δοθέντα στοιχεία;</a:t>
            </a:r>
            <a:endParaRPr lang="el-GR" sz="2000" dirty="0" smtClean="0"/>
          </a:p>
          <a:p>
            <a:pPr marL="363538" indent="-363538">
              <a:buFontTx/>
              <a:buNone/>
            </a:pPr>
            <a:r>
              <a:rPr lang="el-GR" altLang="zh-CN" sz="2000" dirty="0" smtClean="0">
                <a:solidFill>
                  <a:srgbClr val="00B050"/>
                </a:solidFill>
                <a:effectLst>
                  <a:outerShdw blurRad="38100" dist="38100" dir="2700000" algn="tl">
                    <a:srgbClr val="000000"/>
                  </a:outerShdw>
                </a:effectLst>
                <a:latin typeface="Arial" pitchFamily="34" charset="0"/>
                <a:sym typeface="Wingdings"/>
              </a:rPr>
              <a:t></a:t>
            </a:r>
            <a:r>
              <a:rPr lang="el-GR" altLang="zh-CN" sz="2000" dirty="0" smtClean="0">
                <a:solidFill>
                  <a:srgbClr val="00B050"/>
                </a:solidFill>
                <a:effectLst>
                  <a:outerShdw blurRad="38100" dist="38100" dir="2700000" algn="tl">
                    <a:srgbClr val="000000"/>
                  </a:outerShdw>
                </a:effectLst>
                <a:latin typeface="Arial" pitchFamily="34" charset="0"/>
              </a:rPr>
              <a:t>: Συγκρίνοντας με την βιβλ παραπομπή</a:t>
            </a:r>
            <a:r>
              <a:rPr lang="el-GR" altLang="zh-CN" sz="2000" dirty="0" smtClean="0">
                <a:effectLst/>
                <a:latin typeface="Arial" pitchFamily="34" charset="0"/>
              </a:rPr>
              <a:t>, </a:t>
            </a:r>
            <a:r>
              <a:rPr lang="el-GR" altLang="zh-CN" sz="2000" dirty="0" smtClean="0">
                <a:effectLst/>
                <a:latin typeface="Arial" pitchFamily="34" charset="0"/>
                <a:cs typeface="Arial" pitchFamily="34" charset="0"/>
              </a:rPr>
              <a:t>δ</a:t>
            </a:r>
            <a:r>
              <a:rPr lang="el-GR" sz="2000" dirty="0" smtClean="0">
                <a:latin typeface="Arial" pitchFamily="34" charset="0"/>
                <a:cs typeface="Arial" pitchFamily="34" charset="0"/>
              </a:rPr>
              <a:t>εν συμβαδίζουν οι χρονολογίες. Ποιά είναι η σωστή;</a:t>
            </a:r>
          </a:p>
          <a:p>
            <a:pPr marL="363538" indent="-363538">
              <a:buFontTx/>
              <a:buNone/>
            </a:pPr>
            <a:r>
              <a:rPr lang="el-GR" sz="2000" dirty="0" smtClean="0">
                <a:latin typeface="Arial" pitchFamily="34" charset="0"/>
                <a:cs typeface="Arial" pitchFamily="34" charset="0"/>
              </a:rPr>
              <a:t>Οπότε, απαιτείται η αναζήτηση τεκμηρίου (με διαδικτυακά εργαλεία) του συγκεκριμένου συγγραφέα. </a:t>
            </a:r>
          </a:p>
          <a:p>
            <a:pPr marL="363538" indent="-363538">
              <a:buFontTx/>
              <a:buNone/>
            </a:pPr>
            <a:r>
              <a:rPr lang="el-GR" sz="2000" dirty="0" smtClean="0">
                <a:latin typeface="Arial" pitchFamily="34" charset="0"/>
                <a:cs typeface="Arial" pitchFamily="34" charset="0"/>
              </a:rPr>
              <a:t>Τα πιθανά κριτήρια αναζήτησης: Συγγραφέας, τίτλος, εκδ. οίκος.</a:t>
            </a:r>
          </a:p>
          <a:p>
            <a:pPr marL="363538" indent="-363538">
              <a:buFontTx/>
              <a:buNone/>
            </a:pPr>
            <a:r>
              <a:rPr lang="el-GR" sz="2000" dirty="0" smtClean="0">
                <a:latin typeface="Arial" pitchFamily="34" charset="0"/>
                <a:cs typeface="Arial" pitchFamily="34" charset="0"/>
              </a:rPr>
              <a:t>Το πιο άμεσα αποτελεσματικό,  και λόγω είδους τεκμηρίου: ο τίτλος (= διακριτικό στοιχείο</a:t>
            </a:r>
            <a:r>
              <a:rPr lang="el-GR" sz="2000" dirty="0" smtClean="0">
                <a:latin typeface="Arial" pitchFamily="34" charset="0"/>
                <a:cs typeface="Arial" pitchFamily="34" charset="0"/>
              </a:rPr>
              <a:t>).</a:t>
            </a:r>
            <a:endParaRPr lang="el-GR" sz="2000" dirty="0" smtClean="0">
              <a:latin typeface="Arial" pitchFamily="34" charset="0"/>
              <a:cs typeface="Arial" pitchFamily="34" charset="0"/>
            </a:endParaRPr>
          </a:p>
        </p:txBody>
      </p:sp>
      <p:sp>
        <p:nvSpPr>
          <p:cNvPr id="18435" name="Rectangle 3"/>
          <p:cNvSpPr>
            <a:spLocks noGrp="1" noChangeArrowheads="1"/>
          </p:cNvSpPr>
          <p:nvPr>
            <p:ph type="title"/>
          </p:nvPr>
        </p:nvSpPr>
        <p:spPr>
          <a:xfrm>
            <a:off x="152400" y="152400"/>
            <a:ext cx="8839200" cy="1066800"/>
          </a:xfrm>
          <a:noFill/>
          <a:ln>
            <a:solidFill>
              <a:schemeClr val="hlink"/>
            </a:solidFill>
          </a:ln>
        </p:spPr>
        <p:txBody>
          <a:bodyPr/>
          <a:lstStyle/>
          <a:p>
            <a:pPr>
              <a:lnSpc>
                <a:spcPct val="85000"/>
              </a:lnSpc>
            </a:pPr>
            <a:r>
              <a:rPr lang="el-GR" sz="2400" b="0" dirty="0">
                <a:latin typeface="Arial" pitchFamily="34" charset="0"/>
              </a:rPr>
              <a:t>Συνέχεια των </a:t>
            </a:r>
            <a:r>
              <a:rPr lang="el-GR" sz="2400" b="0" dirty="0" smtClean="0">
                <a:latin typeface="Arial" pitchFamily="34" charset="0"/>
              </a:rPr>
              <a:t>προηγούμενων </a:t>
            </a:r>
            <a:r>
              <a:rPr lang="el-GR" sz="2400" b="0" dirty="0" smtClean="0">
                <a:latin typeface="Arial" pitchFamily="34" charset="0"/>
              </a:rPr>
              <a:t>Π.4.1&amp;2 </a:t>
            </a:r>
            <a:r>
              <a:rPr lang="el-GR" sz="2400" b="0" dirty="0" smtClean="0">
                <a:latin typeface="Arial" pitchFamily="34" charset="0"/>
              </a:rPr>
              <a:t>:</a:t>
            </a:r>
            <a:r>
              <a:rPr lang="el-GR" sz="2400" dirty="0">
                <a:latin typeface="Arial" pitchFamily="34" charset="0"/>
              </a:rPr>
              <a:t/>
            </a:r>
            <a:br>
              <a:rPr lang="el-GR" sz="2400" dirty="0">
                <a:latin typeface="Arial" pitchFamily="34" charset="0"/>
              </a:rPr>
            </a:br>
            <a:r>
              <a:rPr lang="el-GR" sz="2400" dirty="0">
                <a:latin typeface="Arial" pitchFamily="34" charset="0"/>
              </a:rPr>
              <a:t>Επιπλέον, βιβλιογραφική παραπομπή σε ανύπαρκτη βιβλιογραφική </a:t>
            </a:r>
            <a:r>
              <a:rPr lang="el-GR" sz="2400" dirty="0" smtClean="0">
                <a:latin typeface="Arial" pitchFamily="34" charset="0"/>
              </a:rPr>
              <a:t>αναφορά …και σε </a:t>
            </a:r>
            <a:r>
              <a:rPr lang="el-GR" sz="2400" dirty="0" smtClean="0">
                <a:latin typeface="Arial" pitchFamily="34" charset="0"/>
              </a:rPr>
              <a:t>ανύπαρκτη </a:t>
            </a:r>
            <a:r>
              <a:rPr lang="el-GR" sz="2400" dirty="0" smtClean="0">
                <a:latin typeface="Arial" pitchFamily="34" charset="0"/>
              </a:rPr>
              <a:t>πηγή;</a:t>
            </a:r>
            <a:endParaRPr lang="el-GR" sz="2400" dirty="0">
              <a:latin typeface="Arial" pitchFamily="34" charset="0"/>
            </a:endParaRPr>
          </a:p>
        </p:txBody>
      </p:sp>
      <p:sp>
        <p:nvSpPr>
          <p:cNvPr id="5" name="Text Box 5"/>
          <p:cNvSpPr txBox="1">
            <a:spLocks noChangeArrowheads="1"/>
          </p:cNvSpPr>
          <p:nvPr/>
        </p:nvSpPr>
        <p:spPr bwMode="auto">
          <a:xfrm rot="16200000">
            <a:off x="-203234" y="6451633"/>
            <a:ext cx="609601" cy="203133"/>
          </a:xfrm>
          <a:prstGeom prst="rect">
            <a:avLst/>
          </a:prstGeom>
          <a:noFill/>
          <a:ln w="9525">
            <a:noFill/>
            <a:miter lim="800000"/>
            <a:headEnd/>
            <a:tailEnd/>
          </a:ln>
          <a:effectLst/>
        </p:spPr>
        <p:txBody>
          <a:bodyPr wrap="square">
            <a:spAutoFit/>
          </a:bodyPr>
          <a:lstStyle/>
          <a:p>
            <a:pPr>
              <a:lnSpc>
                <a:spcPct val="80000"/>
              </a:lnSpc>
            </a:pPr>
            <a:r>
              <a:rPr lang="en-US" sz="900" dirty="0" err="1" smtClean="0"/>
              <a:t>E.Durie</a:t>
            </a:r>
            <a:endParaRPr lang="el-GR"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0F4DB3F-1252-4B9E-B40A-EFE5FF47CFFC}" type="slidenum">
              <a:rPr lang="el-GR"/>
              <a:pPr/>
              <a:t>13</a:t>
            </a:fld>
            <a:endParaRPr lang="el-GR"/>
          </a:p>
        </p:txBody>
      </p:sp>
      <p:sp>
        <p:nvSpPr>
          <p:cNvPr id="18434" name="Rectangle 2"/>
          <p:cNvSpPr>
            <a:spLocks noGrp="1" noChangeArrowheads="1"/>
          </p:cNvSpPr>
          <p:nvPr>
            <p:ph type="body" idx="1"/>
          </p:nvPr>
        </p:nvSpPr>
        <p:spPr>
          <a:xfrm>
            <a:off x="152400" y="1371600"/>
            <a:ext cx="8839200" cy="5334000"/>
          </a:xfrm>
          <a:ln>
            <a:solidFill>
              <a:schemeClr val="tx1"/>
            </a:solidFill>
          </a:ln>
        </p:spPr>
        <p:txBody>
          <a:bodyPr/>
          <a:lstStyle/>
          <a:p>
            <a:pPr marL="363538" indent="-363538">
              <a:buFontTx/>
              <a:buNone/>
            </a:pPr>
            <a:r>
              <a:rPr lang="el-GR" altLang="zh-CN" sz="2000" dirty="0">
                <a:solidFill>
                  <a:srgbClr val="FF9900"/>
                </a:solidFill>
                <a:effectLst>
                  <a:outerShdw blurRad="38100" dist="38100" dir="2700000" algn="tl">
                    <a:srgbClr val="000000"/>
                  </a:outerShdw>
                </a:effectLst>
                <a:latin typeface="Arial" pitchFamily="34" charset="0"/>
              </a:rPr>
              <a:t>Χλωμούδης Κ. (2001),</a:t>
            </a:r>
            <a:r>
              <a:rPr lang="el-GR" altLang="zh-CN" sz="2000" i="1" dirty="0">
                <a:solidFill>
                  <a:srgbClr val="FF9900"/>
                </a:solidFill>
                <a:effectLst>
                  <a:outerShdw blurRad="38100" dist="38100" dir="2700000" algn="tl">
                    <a:srgbClr val="000000"/>
                  </a:outerShdw>
                </a:effectLst>
                <a:latin typeface="Arial" pitchFamily="34" charset="0"/>
              </a:rPr>
              <a:t> Οι σχέσεις Λιμένα πόλης και η αναγκαιότητα συνεργασίας</a:t>
            </a:r>
            <a:r>
              <a:rPr lang="el-GR" altLang="zh-CN" sz="2000" dirty="0">
                <a:solidFill>
                  <a:srgbClr val="FF9900"/>
                </a:solidFill>
                <a:effectLst>
                  <a:outerShdw blurRad="38100" dist="38100" dir="2700000" algn="tl">
                    <a:srgbClr val="000000"/>
                  </a:outerShdw>
                </a:effectLst>
                <a:latin typeface="Arial" pitchFamily="34" charset="0"/>
              </a:rPr>
              <a:t>, Ελληνικά Γράμματα.</a:t>
            </a:r>
          </a:p>
          <a:p>
            <a:pPr marL="363538" indent="-363538">
              <a:lnSpc>
                <a:spcPct val="95000"/>
              </a:lnSpc>
              <a:spcBef>
                <a:spcPct val="0"/>
              </a:spcBef>
              <a:buFontTx/>
              <a:buNone/>
            </a:pPr>
            <a:endParaRPr lang="el-GR" sz="800" dirty="0" smtClean="0"/>
          </a:p>
          <a:p>
            <a:pPr marL="363538" indent="-363538">
              <a:lnSpc>
                <a:spcPct val="95000"/>
              </a:lnSpc>
              <a:spcBef>
                <a:spcPct val="0"/>
              </a:spcBef>
              <a:buFontTx/>
              <a:buNone/>
            </a:pPr>
            <a:r>
              <a:rPr lang="el-GR" sz="2000" dirty="0" smtClean="0">
                <a:latin typeface="Arial" pitchFamily="34" charset="0"/>
                <a:cs typeface="Arial" pitchFamily="34" charset="0"/>
              </a:rPr>
              <a:t>Αυτό θα συμβάλλει στο να προσδιορίζουμε έστω σε μεταγενέστερα στάδια της αναζήτησης τη χρήση συγκεκριμένων διαδικτυακών εργαλείων και την επίσκεψη συγκεκριμένων ιστοτόπων και αναζήτηση σε αυτους</a:t>
            </a:r>
            <a:endParaRPr lang="el-GR" altLang="zh-CN" sz="2000" dirty="0" smtClean="0">
              <a:latin typeface="Arial" pitchFamily="34" charset="0"/>
              <a:cs typeface="Arial" pitchFamily="34" charset="0"/>
            </a:endParaRPr>
          </a:p>
          <a:p>
            <a:pPr marL="363538" indent="-363538">
              <a:lnSpc>
                <a:spcPct val="95000"/>
              </a:lnSpc>
              <a:spcBef>
                <a:spcPct val="0"/>
              </a:spcBef>
              <a:buFontTx/>
              <a:buNone/>
            </a:pPr>
            <a:r>
              <a:rPr lang="el-GR" altLang="zh-CN" sz="2000" dirty="0" smtClean="0">
                <a:latin typeface="Arial" pitchFamily="34" charset="0"/>
                <a:cs typeface="Arial" pitchFamily="34" charset="0"/>
              </a:rPr>
              <a:t>Η συγκεκριμένη βιβλιογραφική αναφορά</a:t>
            </a:r>
            <a:r>
              <a:rPr lang="en-US" altLang="zh-CN" sz="2000" dirty="0" smtClean="0">
                <a:latin typeface="Arial" pitchFamily="34" charset="0"/>
                <a:cs typeface="Arial" pitchFamily="34" charset="0"/>
              </a:rPr>
              <a:t> </a:t>
            </a:r>
            <a:r>
              <a:rPr lang="el-GR" altLang="zh-CN" sz="2000" dirty="0" smtClean="0">
                <a:latin typeface="Arial" pitchFamily="34" charset="0"/>
                <a:cs typeface="Arial" pitchFamily="34" charset="0"/>
              </a:rPr>
              <a:t>δείχνει βιβλίο, που εκδόθηκε σε ελληνικό εκδότη.</a:t>
            </a:r>
          </a:p>
          <a:p>
            <a:pPr marL="363538" indent="-363538">
              <a:lnSpc>
                <a:spcPct val="95000"/>
              </a:lnSpc>
              <a:spcBef>
                <a:spcPct val="0"/>
              </a:spcBef>
              <a:buFontTx/>
              <a:buNone/>
            </a:pPr>
            <a:endParaRPr lang="el-GR" altLang="zh-CN" sz="800" dirty="0" smtClean="0">
              <a:latin typeface="Arial" pitchFamily="34" charset="0"/>
            </a:endParaRPr>
          </a:p>
          <a:p>
            <a:pPr marL="363538" indent="-363538">
              <a:lnSpc>
                <a:spcPct val="95000"/>
              </a:lnSpc>
              <a:spcBef>
                <a:spcPct val="0"/>
              </a:spcBef>
              <a:buFontTx/>
              <a:buNone/>
            </a:pPr>
            <a:r>
              <a:rPr lang="el-GR" altLang="zh-CN" sz="2000" dirty="0" smtClean="0">
                <a:latin typeface="Arial" pitchFamily="34" charset="0"/>
              </a:rPr>
              <a:t>Χρήση μηχανή αναζήτησης γενικού ενδιαφέροντος / περιεχομένου  - ειδικού</a:t>
            </a:r>
          </a:p>
          <a:p>
            <a:pPr marL="363538" indent="-363538">
              <a:lnSpc>
                <a:spcPct val="95000"/>
              </a:lnSpc>
              <a:spcBef>
                <a:spcPct val="0"/>
              </a:spcBef>
              <a:buFontTx/>
              <a:buNone/>
            </a:pPr>
            <a:r>
              <a:rPr lang="el-GR" altLang="zh-CN" sz="2000" dirty="0" smtClean="0">
                <a:latin typeface="Arial" pitchFamily="34" charset="0"/>
              </a:rPr>
              <a:t>(π.χ.</a:t>
            </a:r>
            <a:r>
              <a:rPr lang="en-US" altLang="zh-CN" sz="2000" dirty="0" smtClean="0">
                <a:latin typeface="Arial" pitchFamily="34" charset="0"/>
              </a:rPr>
              <a:t> </a:t>
            </a:r>
            <a:r>
              <a:rPr lang="fr-FR" altLang="zh-CN" sz="2000" dirty="0" smtClean="0">
                <a:latin typeface="Arial" pitchFamily="34" charset="0"/>
              </a:rPr>
              <a:t>scholar.google.com</a:t>
            </a:r>
            <a:r>
              <a:rPr lang="el-GR" altLang="zh-CN" sz="2000" dirty="0">
                <a:latin typeface="Arial" pitchFamily="34" charset="0"/>
              </a:rPr>
              <a:t> </a:t>
            </a:r>
            <a:r>
              <a:rPr lang="fr-FR" altLang="zh-CN" sz="2000" dirty="0" smtClean="0">
                <a:latin typeface="Arial" pitchFamily="34" charset="0"/>
              </a:rPr>
              <a:t>)</a:t>
            </a:r>
            <a:endParaRPr lang="el-GR" altLang="zh-CN" sz="2000" dirty="0" smtClean="0">
              <a:latin typeface="Arial" pitchFamily="34" charset="0"/>
            </a:endParaRPr>
          </a:p>
          <a:p>
            <a:pPr marL="363538" indent="-363538">
              <a:lnSpc>
                <a:spcPct val="95000"/>
              </a:lnSpc>
              <a:spcBef>
                <a:spcPct val="0"/>
              </a:spcBef>
              <a:buFontTx/>
              <a:buNone/>
            </a:pPr>
            <a:r>
              <a:rPr lang="el-GR" altLang="zh-CN" sz="2000" dirty="0" smtClean="0">
                <a:latin typeface="Arial" pitchFamily="34" charset="0"/>
              </a:rPr>
              <a:t>Αναζήτηση στον ιστότοπο του εκδοτικού οίκου.</a:t>
            </a:r>
          </a:p>
          <a:p>
            <a:pPr marL="363538" indent="-363538">
              <a:lnSpc>
                <a:spcPct val="95000"/>
              </a:lnSpc>
              <a:spcBef>
                <a:spcPct val="0"/>
              </a:spcBef>
              <a:buFontTx/>
              <a:buNone/>
            </a:pPr>
            <a:r>
              <a:rPr lang="el-GR" altLang="zh-CN" sz="2000" dirty="0" smtClean="0">
                <a:latin typeface="Arial" pitchFamily="34" charset="0"/>
              </a:rPr>
              <a:t>Αναζήτηση στη Βιβλιονετ ηλεκτρονική βάση βιβλιογραφικών δεδομένων η οποία «</a:t>
            </a:r>
            <a:r>
              <a:rPr lang="el-GR" sz="2000" dirty="0"/>
              <a:t> καταγράφει ανελλιπώς από το 1998 όλη την ελληνική εκδοτική </a:t>
            </a:r>
            <a:r>
              <a:rPr lang="el-GR" sz="2000" dirty="0" smtClean="0"/>
              <a:t>παραγωγή» </a:t>
            </a:r>
            <a:r>
              <a:rPr lang="en-US" altLang="zh-CN" sz="2000" dirty="0" smtClean="0">
                <a:latin typeface="Arial" pitchFamily="34" charset="0"/>
                <a:hlinkClick r:id="rId2"/>
              </a:rPr>
              <a:t>https://biblionet.gr/</a:t>
            </a:r>
            <a:r>
              <a:rPr lang="el-GR" altLang="zh-CN" sz="2000" dirty="0" smtClean="0">
                <a:latin typeface="Arial" pitchFamily="34" charset="0"/>
              </a:rPr>
              <a:t> </a:t>
            </a:r>
            <a:endParaRPr lang="en-US" altLang="zh-CN" sz="2000" dirty="0" smtClean="0">
              <a:latin typeface="Arial" pitchFamily="34" charset="0"/>
            </a:endParaRPr>
          </a:p>
          <a:p>
            <a:pPr marL="363538" indent="-363538">
              <a:lnSpc>
                <a:spcPct val="95000"/>
              </a:lnSpc>
              <a:spcBef>
                <a:spcPct val="0"/>
              </a:spcBef>
              <a:buFontTx/>
              <a:buNone/>
            </a:pPr>
            <a:r>
              <a:rPr lang="el-GR" altLang="zh-CN" sz="2000" dirty="0" smtClean="0">
                <a:latin typeface="Arial" pitchFamily="34" charset="0"/>
              </a:rPr>
              <a:t>Αναζήτηση βάσει στοιχείων του συγγραφέα</a:t>
            </a:r>
          </a:p>
          <a:p>
            <a:pPr marL="363538" indent="-363538">
              <a:lnSpc>
                <a:spcPct val="95000"/>
              </a:lnSpc>
              <a:spcBef>
                <a:spcPct val="0"/>
              </a:spcBef>
              <a:buFontTx/>
              <a:buNone/>
            </a:pPr>
            <a:r>
              <a:rPr lang="el-GR" altLang="zh-CN" sz="2000" dirty="0" smtClean="0">
                <a:solidFill>
                  <a:srgbClr val="441D61"/>
                </a:solidFill>
                <a:latin typeface="Arial" pitchFamily="34" charset="0"/>
              </a:rPr>
              <a:t>ΠΡΟΣΟΧΗ: άλλο είναι να βρείτε στον Ιστό ένδειξη ύπαρξης του τεκμηρίου, έστω ως πλήρη βιβλιογραφική αναφορά, και άλλο να βρείτε το ίδιο το τεκμήριο και να έχετε πρόσβαση στο σύνολο του περιεχομένου του.</a:t>
            </a:r>
          </a:p>
        </p:txBody>
      </p:sp>
      <p:sp>
        <p:nvSpPr>
          <p:cNvPr id="18435" name="Rectangle 3"/>
          <p:cNvSpPr>
            <a:spLocks noGrp="1" noChangeArrowheads="1"/>
          </p:cNvSpPr>
          <p:nvPr>
            <p:ph type="title"/>
          </p:nvPr>
        </p:nvSpPr>
        <p:spPr>
          <a:xfrm>
            <a:off x="152400" y="152400"/>
            <a:ext cx="8839200" cy="1143000"/>
          </a:xfrm>
          <a:noFill/>
          <a:ln>
            <a:solidFill>
              <a:schemeClr val="hlink"/>
            </a:solidFill>
          </a:ln>
        </p:spPr>
        <p:txBody>
          <a:bodyPr/>
          <a:lstStyle/>
          <a:p>
            <a:pPr>
              <a:lnSpc>
                <a:spcPct val="85000"/>
              </a:lnSpc>
            </a:pPr>
            <a:r>
              <a:rPr lang="el-GR" sz="2400" b="0" dirty="0" smtClean="0">
                <a:latin typeface="Arial" pitchFamily="34" charset="0"/>
              </a:rPr>
              <a:t>Συνέχεια των προηγούμενων Π.4.1&amp;2 : </a:t>
            </a:r>
            <a:r>
              <a:rPr lang="el-GR" sz="2400" dirty="0">
                <a:latin typeface="Arial" pitchFamily="34" charset="0"/>
              </a:rPr>
              <a:t/>
            </a:r>
            <a:br>
              <a:rPr lang="el-GR" sz="2400" dirty="0">
                <a:latin typeface="Arial" pitchFamily="34" charset="0"/>
              </a:rPr>
            </a:br>
            <a:r>
              <a:rPr lang="el-GR" sz="2400" dirty="0">
                <a:latin typeface="Arial" pitchFamily="34" charset="0"/>
              </a:rPr>
              <a:t>Επιπλέον, βιβλιογραφική παραπομπή σε ανύπαρκτη βιβλιογραφική </a:t>
            </a:r>
            <a:r>
              <a:rPr lang="el-GR" sz="2400" dirty="0" smtClean="0">
                <a:latin typeface="Arial" pitchFamily="34" charset="0"/>
              </a:rPr>
              <a:t>αναφορά …και σε ανύπαρκτη πηγή;</a:t>
            </a:r>
            <a:endParaRPr lang="el-GR" sz="2400" dirty="0">
              <a:latin typeface="Arial" pitchFamily="34" charset="0"/>
            </a:endParaRPr>
          </a:p>
        </p:txBody>
      </p:sp>
      <p:sp>
        <p:nvSpPr>
          <p:cNvPr id="5" name="Text Box 5"/>
          <p:cNvSpPr txBox="1">
            <a:spLocks noChangeArrowheads="1"/>
          </p:cNvSpPr>
          <p:nvPr/>
        </p:nvSpPr>
        <p:spPr bwMode="auto">
          <a:xfrm rot="16200000">
            <a:off x="-203234" y="6451633"/>
            <a:ext cx="609601" cy="203133"/>
          </a:xfrm>
          <a:prstGeom prst="rect">
            <a:avLst/>
          </a:prstGeom>
          <a:noFill/>
          <a:ln w="9525">
            <a:noFill/>
            <a:miter lim="800000"/>
            <a:headEnd/>
            <a:tailEnd/>
          </a:ln>
          <a:effectLst/>
        </p:spPr>
        <p:txBody>
          <a:bodyPr wrap="square">
            <a:spAutoFit/>
          </a:bodyPr>
          <a:lstStyle/>
          <a:p>
            <a:pPr>
              <a:lnSpc>
                <a:spcPct val="80000"/>
              </a:lnSpc>
            </a:pPr>
            <a:r>
              <a:rPr lang="en-US" sz="900" dirty="0" err="1" smtClean="0"/>
              <a:t>E.Durie</a:t>
            </a:r>
            <a:endParaRPr lang="el-GR" sz="9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0F4DB3F-1252-4B9E-B40A-EFE5FF47CFFC}" type="slidenum">
              <a:rPr lang="el-GR"/>
              <a:pPr/>
              <a:t>14</a:t>
            </a:fld>
            <a:endParaRPr lang="el-GR"/>
          </a:p>
        </p:txBody>
      </p:sp>
      <p:sp>
        <p:nvSpPr>
          <p:cNvPr id="18434" name="Rectangle 2"/>
          <p:cNvSpPr>
            <a:spLocks noGrp="1" noChangeArrowheads="1"/>
          </p:cNvSpPr>
          <p:nvPr>
            <p:ph type="body" idx="1"/>
          </p:nvPr>
        </p:nvSpPr>
        <p:spPr>
          <a:xfrm>
            <a:off x="152400" y="1600200"/>
            <a:ext cx="8839200" cy="5105400"/>
          </a:xfrm>
          <a:ln>
            <a:solidFill>
              <a:schemeClr val="tx1"/>
            </a:solidFill>
          </a:ln>
        </p:spPr>
        <p:txBody>
          <a:bodyPr/>
          <a:lstStyle/>
          <a:p>
            <a:pPr marL="363538" indent="-363538">
              <a:buFontTx/>
              <a:buNone/>
            </a:pPr>
            <a:r>
              <a:rPr lang="el-GR" altLang="zh-CN" sz="2000" dirty="0">
                <a:solidFill>
                  <a:srgbClr val="FF9900"/>
                </a:solidFill>
                <a:effectLst>
                  <a:outerShdw blurRad="38100" dist="38100" dir="2700000" algn="tl">
                    <a:srgbClr val="000000"/>
                  </a:outerShdw>
                </a:effectLst>
                <a:latin typeface="Arial" pitchFamily="34" charset="0"/>
              </a:rPr>
              <a:t>Χλωμούδης Κ. (2001),</a:t>
            </a:r>
            <a:r>
              <a:rPr lang="el-GR" altLang="zh-CN" sz="2000" i="1" dirty="0">
                <a:solidFill>
                  <a:srgbClr val="FF9900"/>
                </a:solidFill>
                <a:effectLst>
                  <a:outerShdw blurRad="38100" dist="38100" dir="2700000" algn="tl">
                    <a:srgbClr val="000000"/>
                  </a:outerShdw>
                </a:effectLst>
                <a:latin typeface="Arial" pitchFamily="34" charset="0"/>
              </a:rPr>
              <a:t> Οι σχέσεις Λιμένα πόλης και η αναγκαιότητα συνεργασίας</a:t>
            </a:r>
            <a:r>
              <a:rPr lang="el-GR" altLang="zh-CN" sz="2000" dirty="0">
                <a:solidFill>
                  <a:srgbClr val="FF9900"/>
                </a:solidFill>
                <a:effectLst>
                  <a:outerShdw blurRad="38100" dist="38100" dir="2700000" algn="tl">
                    <a:srgbClr val="000000"/>
                  </a:outerShdw>
                </a:effectLst>
                <a:latin typeface="Arial" pitchFamily="34" charset="0"/>
              </a:rPr>
              <a:t>, Ελληνικά Γράμματα.</a:t>
            </a:r>
          </a:p>
          <a:p>
            <a:pPr marL="363538" indent="-363538">
              <a:buFontTx/>
              <a:buNone/>
            </a:pPr>
            <a:r>
              <a:rPr lang="el-GR" altLang="zh-CN" sz="2000" dirty="0">
                <a:latin typeface="Arial" pitchFamily="34" charset="0"/>
              </a:rPr>
              <a:t>Χλωμούδης Κ (2011), </a:t>
            </a:r>
            <a:r>
              <a:rPr lang="el-GR" altLang="zh-CN" sz="2000" i="1" dirty="0">
                <a:latin typeface="Arial" pitchFamily="34" charset="0"/>
              </a:rPr>
              <a:t>Τάσεις και Εξελίξεις στη Λιμενική Βιομηχανία: Λιμενικές Επιχειρήσεις &amp; Συστήματα στην Εποχή της Οργάνωσης &amp; Λειτουργίας Ανταγωνιστικών Λιμανιών</a:t>
            </a:r>
            <a:r>
              <a:rPr lang="el-GR" altLang="zh-CN" sz="2000" dirty="0">
                <a:latin typeface="Arial" pitchFamily="34" charset="0"/>
              </a:rPr>
              <a:t>, Αθήνα, Παπαζήσης.</a:t>
            </a:r>
          </a:p>
          <a:p>
            <a:pPr marL="363538" indent="-363538">
              <a:lnSpc>
                <a:spcPct val="95000"/>
              </a:lnSpc>
              <a:spcBef>
                <a:spcPct val="0"/>
              </a:spcBef>
              <a:buFontTx/>
              <a:buNone/>
            </a:pPr>
            <a:endParaRPr lang="en-US" altLang="zh-CN" sz="2000" dirty="0" smtClean="0">
              <a:latin typeface="Arial" pitchFamily="34" charset="0"/>
            </a:endParaRPr>
          </a:p>
          <a:p>
            <a:pPr marL="363538" indent="-363538">
              <a:lnSpc>
                <a:spcPct val="95000"/>
              </a:lnSpc>
              <a:spcBef>
                <a:spcPct val="0"/>
              </a:spcBef>
              <a:buFontTx/>
              <a:buNone/>
            </a:pPr>
            <a:r>
              <a:rPr lang="el-GR" altLang="zh-CN" sz="2000" dirty="0" smtClean="0">
                <a:latin typeface="Arial" pitchFamily="34" charset="0"/>
              </a:rPr>
              <a:t>Από </a:t>
            </a:r>
            <a:r>
              <a:rPr lang="el-GR" altLang="zh-CN" sz="2000" dirty="0">
                <a:latin typeface="Arial" pitchFamily="34" charset="0"/>
              </a:rPr>
              <a:t>την προσωπική ιστοσελίδα του Συγγραφέα:</a:t>
            </a:r>
          </a:p>
          <a:p>
            <a:pPr marL="363538" indent="-363538">
              <a:lnSpc>
                <a:spcPct val="95000"/>
              </a:lnSpc>
              <a:spcBef>
                <a:spcPct val="0"/>
              </a:spcBef>
              <a:buFontTx/>
              <a:buNone/>
            </a:pPr>
            <a:r>
              <a:rPr lang="el-GR" altLang="zh-CN" sz="2000" dirty="0">
                <a:latin typeface="Arial" pitchFamily="34" charset="0"/>
              </a:rPr>
              <a:t>https://www.unipi.gr/unipi/el/chlom.html</a:t>
            </a:r>
          </a:p>
          <a:p>
            <a:pPr marL="363538" indent="-363538">
              <a:lnSpc>
                <a:spcPct val="80000"/>
              </a:lnSpc>
            </a:pPr>
            <a:r>
              <a:rPr lang="el-GR" sz="2000" dirty="0">
                <a:latin typeface="Arial" pitchFamily="34" charset="0"/>
              </a:rPr>
              <a:t>Οργάνωση και Διοίκηση Λιμένων“, Εκδόσεις  J&amp;J ΕΛΛΑΣ, ISBN: 960-8461-17-0, Πειραιάς 2001. «Port Management and Organisation” </a:t>
            </a:r>
            <a:r>
              <a:rPr lang="el-GR" sz="2000" u="sng" dirty="0">
                <a:latin typeface="Arial" pitchFamily="34" charset="0"/>
              </a:rPr>
              <a:t>J &amp; J Hellas</a:t>
            </a:r>
            <a:r>
              <a:rPr lang="el-GR" sz="2000" dirty="0">
                <a:latin typeface="Arial" pitchFamily="34" charset="0"/>
              </a:rPr>
              <a:t>, ISBN 960 8461 17 0, Piraeus Greece 2001.</a:t>
            </a:r>
            <a:r>
              <a:rPr lang="el-GR" sz="2000" dirty="0">
                <a:latin typeface="Arial" pitchFamily="34" charset="0"/>
                <a:hlinkClick r:id="rId2"/>
              </a:rPr>
              <a:t>http://www.biblioasi.gr/product_info.php?products_id=141930</a:t>
            </a:r>
            <a:r>
              <a:rPr lang="el-GR" sz="2000" dirty="0">
                <a:latin typeface="Arial" pitchFamily="34" charset="0"/>
              </a:rPr>
              <a:t> </a:t>
            </a:r>
          </a:p>
          <a:p>
            <a:pPr marL="363538" indent="-363538">
              <a:lnSpc>
                <a:spcPct val="80000"/>
              </a:lnSpc>
            </a:pPr>
            <a:r>
              <a:rPr lang="el-GR" sz="2000" dirty="0">
                <a:latin typeface="Arial" pitchFamily="34" charset="0"/>
              </a:rPr>
              <a:t>Προς μια Ευρωπαϊκή Λιμενική Πολιτική“, Εκδόσεις Ελληνικά Γράμματα, Πάλλης Α.Α. και Χλωμούδης Κ.Ι. (2001). </a:t>
            </a:r>
            <a:r>
              <a:rPr lang="el-GR" sz="2000" u="sng" dirty="0">
                <a:latin typeface="Arial" pitchFamily="34" charset="0"/>
                <a:hlinkClick r:id="rId3"/>
              </a:rPr>
              <a:t>Ευρωπαϊκή Λιμενική Πολιτική: Η Λιμενική Βιομηχανία στην Προοπτική της Αειφόρου Αναπτυξης</a:t>
            </a:r>
            <a:r>
              <a:rPr lang="el-GR" sz="2000" dirty="0">
                <a:latin typeface="Arial" pitchFamily="34" charset="0"/>
              </a:rPr>
              <a:t>. Αθήνα 2001</a:t>
            </a:r>
            <a:endParaRPr lang="el-GR" sz="2000" dirty="0"/>
          </a:p>
        </p:txBody>
      </p:sp>
      <p:sp>
        <p:nvSpPr>
          <p:cNvPr id="18435" name="Rectangle 3"/>
          <p:cNvSpPr>
            <a:spLocks noGrp="1" noChangeArrowheads="1"/>
          </p:cNvSpPr>
          <p:nvPr>
            <p:ph type="title"/>
          </p:nvPr>
        </p:nvSpPr>
        <p:spPr>
          <a:xfrm>
            <a:off x="152400" y="152400"/>
            <a:ext cx="8839200" cy="1143000"/>
          </a:xfrm>
          <a:noFill/>
          <a:ln>
            <a:solidFill>
              <a:schemeClr val="hlink"/>
            </a:solidFill>
          </a:ln>
        </p:spPr>
        <p:txBody>
          <a:bodyPr/>
          <a:lstStyle/>
          <a:p>
            <a:pPr>
              <a:lnSpc>
                <a:spcPct val="85000"/>
              </a:lnSpc>
            </a:pPr>
            <a:r>
              <a:rPr lang="el-GR" sz="2400" b="0" dirty="0" smtClean="0">
                <a:latin typeface="Arial" pitchFamily="34" charset="0"/>
              </a:rPr>
              <a:t>Συνέχεια των προηγούμενων Π.4.1&amp;2 </a:t>
            </a:r>
            <a:r>
              <a:rPr lang="el-GR" sz="2400" b="0" dirty="0" smtClean="0">
                <a:latin typeface="Arial" pitchFamily="34" charset="0"/>
              </a:rPr>
              <a:t>:</a:t>
            </a:r>
            <a:r>
              <a:rPr lang="el-GR" sz="2400" dirty="0">
                <a:latin typeface="Arial" pitchFamily="34" charset="0"/>
              </a:rPr>
              <a:t/>
            </a:r>
            <a:br>
              <a:rPr lang="el-GR" sz="2400" dirty="0">
                <a:latin typeface="Arial" pitchFamily="34" charset="0"/>
              </a:rPr>
            </a:br>
            <a:r>
              <a:rPr lang="el-GR" sz="2400" dirty="0">
                <a:latin typeface="Arial" pitchFamily="34" charset="0"/>
              </a:rPr>
              <a:t>Επιπλέον, βιβλιογραφική παραπομπή σε ανύπαρκτη βιβλιογραφική </a:t>
            </a:r>
            <a:r>
              <a:rPr lang="el-GR" sz="2400" dirty="0" smtClean="0">
                <a:latin typeface="Arial" pitchFamily="34" charset="0"/>
              </a:rPr>
              <a:t>αναφορά …και σε ανύπαρκτη πηγή;</a:t>
            </a:r>
            <a:endParaRPr lang="el-GR" sz="2400" dirty="0">
              <a:latin typeface="Arial" pitchFamily="34" charset="0"/>
            </a:endParaRPr>
          </a:p>
        </p:txBody>
      </p:sp>
      <p:sp>
        <p:nvSpPr>
          <p:cNvPr id="5" name="Text Box 5"/>
          <p:cNvSpPr txBox="1">
            <a:spLocks noChangeArrowheads="1"/>
          </p:cNvSpPr>
          <p:nvPr/>
        </p:nvSpPr>
        <p:spPr bwMode="auto">
          <a:xfrm rot="16200000">
            <a:off x="-203234" y="6451633"/>
            <a:ext cx="609601" cy="203133"/>
          </a:xfrm>
          <a:prstGeom prst="rect">
            <a:avLst/>
          </a:prstGeom>
          <a:noFill/>
          <a:ln w="9525">
            <a:noFill/>
            <a:miter lim="800000"/>
            <a:headEnd/>
            <a:tailEnd/>
          </a:ln>
          <a:effectLst/>
        </p:spPr>
        <p:txBody>
          <a:bodyPr wrap="square">
            <a:spAutoFit/>
          </a:bodyPr>
          <a:lstStyle/>
          <a:p>
            <a:pPr>
              <a:lnSpc>
                <a:spcPct val="80000"/>
              </a:lnSpc>
            </a:pPr>
            <a:r>
              <a:rPr lang="en-US" sz="900" dirty="0" err="1" smtClean="0"/>
              <a:t>E.Durie</a:t>
            </a:r>
            <a:endParaRPr lang="el-GR" sz="9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CF64C60-6DB5-481C-92C5-D24E6D700F7B}" type="slidenum">
              <a:rPr lang="el-GR"/>
              <a:pPr/>
              <a:t>15</a:t>
            </a:fld>
            <a:endParaRPr lang="el-GR"/>
          </a:p>
        </p:txBody>
      </p:sp>
      <p:sp>
        <p:nvSpPr>
          <p:cNvPr id="17410" name="Rectangle 2"/>
          <p:cNvSpPr>
            <a:spLocks noGrp="1" noChangeArrowheads="1"/>
          </p:cNvSpPr>
          <p:nvPr>
            <p:ph type="body" idx="1"/>
          </p:nvPr>
        </p:nvSpPr>
        <p:spPr>
          <a:xfrm>
            <a:off x="152400" y="1447800"/>
            <a:ext cx="8839200" cy="5257800"/>
          </a:xfrm>
          <a:ln>
            <a:solidFill>
              <a:schemeClr val="tx1"/>
            </a:solidFill>
          </a:ln>
        </p:spPr>
        <p:txBody>
          <a:bodyPr/>
          <a:lstStyle/>
          <a:p>
            <a:pPr marL="0" indent="452438">
              <a:lnSpc>
                <a:spcPct val="95000"/>
              </a:lnSpc>
              <a:buFontTx/>
              <a:buNone/>
            </a:pPr>
            <a:r>
              <a:rPr lang="el-GR" altLang="zh-CN" sz="2400" dirty="0">
                <a:latin typeface="Arial" pitchFamily="34" charset="0"/>
              </a:rPr>
              <a:t>Συνεχίζοντας όπως αναφέρει ο (Χλωμούδης Κ., 2014) «</a:t>
            </a:r>
            <a:r>
              <a:rPr lang="en-US" altLang="zh-CN" sz="2400" dirty="0">
                <a:latin typeface="Arial" pitchFamily="34" charset="0"/>
                <a:ea typeface="SimSun" pitchFamily="2" charset="-122"/>
              </a:rPr>
              <a:t> </a:t>
            </a:r>
            <a:r>
              <a:rPr lang="el-GR" altLang="zh-CN" sz="2400" dirty="0">
                <a:latin typeface="Arial" pitchFamily="34" charset="0"/>
              </a:rPr>
              <a:t>Η ιδέα ειδυλλιακών προορισμών για ξεκούραση και οργανωμένων πακέτων ταξιδιού, ενθαρρύνει τον κόσμο να ταξιδέψει και να γνωρίσει πολλά μέρη του κόσμου, ξεφεύγοντας από την καθημερινότητα και την εργασία. Πλήθος επιχειρήσεων, νέες θέσεις εργασίας δημιουργούνται και οι πόλεις προβάλλουν τον εαυτό τους ως οργανωμένα τουριστικά θέρετρα. Κάτι που δεν είχε επιλέξει όλα αυτά τα χρόνια μέχρι και το τέλος του προηγούμενου αιώνα ο Πειραιάς. Έτσι άλλες πόλεις και περιοχές της Ευρώπης όπως της Ισπανίας, της νότιας Γαλλίας, της Ιταλίας και των Βαλκανίων, βρέθηκαν σε πλεονεκτικότερη θέση, αφού η θάλασσα και το μεσογειακό κλίμα είναι τα ιδανικά στοιχεία παραθερισμού. Πολλές πόλεις μετατράπηκα[ν] σε «τουριστικά θέρετρα» και έγιναν απόλυτα φιλικές στον επισκέπτη».</a:t>
            </a:r>
            <a:r>
              <a:rPr lang="en-US" altLang="zh-CN" sz="2400" dirty="0">
                <a:latin typeface="Arial" pitchFamily="34" charset="0"/>
                <a:ea typeface="SimSun" pitchFamily="2" charset="-122"/>
              </a:rPr>
              <a:t> </a:t>
            </a:r>
            <a:r>
              <a:rPr lang="el-GR" altLang="zh-CN" sz="2000" dirty="0"/>
              <a:t> </a:t>
            </a:r>
            <a:endParaRPr lang="el-GR" sz="2000" dirty="0"/>
          </a:p>
        </p:txBody>
      </p:sp>
      <p:sp>
        <p:nvSpPr>
          <p:cNvPr id="17411" name="Rectangle 3"/>
          <p:cNvSpPr>
            <a:spLocks noGrp="1" noChangeArrowheads="1"/>
          </p:cNvSpPr>
          <p:nvPr>
            <p:ph type="title"/>
          </p:nvPr>
        </p:nvSpPr>
        <p:spPr>
          <a:xfrm>
            <a:off x="152400" y="152400"/>
            <a:ext cx="8839200" cy="1143000"/>
          </a:xfrm>
          <a:noFill/>
          <a:ln>
            <a:solidFill>
              <a:schemeClr val="hlink"/>
            </a:solidFill>
          </a:ln>
        </p:spPr>
        <p:txBody>
          <a:bodyPr/>
          <a:lstStyle/>
          <a:p>
            <a:pPr>
              <a:lnSpc>
                <a:spcPct val="85000"/>
              </a:lnSpc>
            </a:pPr>
            <a:r>
              <a:rPr lang="el-GR" sz="2000" dirty="0" smtClean="0">
                <a:latin typeface="Arial" pitchFamily="34" charset="0"/>
              </a:rPr>
              <a:t>Π. 4.2. Επειδή εδώ υπάρχει μεγάλο (καταχρηστικό) παράθεμα, άλλος τρόπος (άτυπος) είναι η αναζήτηση της πηγής μέσω αναζήτησης του παραθέματος στον Ιστό. </a:t>
            </a:r>
            <a:r>
              <a:rPr lang="el-GR" sz="2000" dirty="0" smtClean="0">
                <a:latin typeface="Arial" pitchFamily="34" charset="0"/>
              </a:rPr>
              <a:t>Και έτσι ανευρίσκεται η παράγραφος στο </a:t>
            </a:r>
            <a:br>
              <a:rPr lang="el-GR" sz="2000" dirty="0" smtClean="0">
                <a:latin typeface="Arial" pitchFamily="34" charset="0"/>
              </a:rPr>
            </a:br>
            <a:r>
              <a:rPr lang="en-US" sz="2000" dirty="0" smtClean="0">
                <a:latin typeface="Arial" pitchFamily="34" charset="0"/>
                <a:hlinkClick r:id="rId2"/>
              </a:rPr>
              <a:t>https://</a:t>
            </a:r>
            <a:r>
              <a:rPr lang="en-US" sz="2000" dirty="0" smtClean="0">
                <a:latin typeface="Arial" pitchFamily="34" charset="0"/>
                <a:hlinkClick r:id="rId2"/>
              </a:rPr>
              <a:t>portnet.gr/apopseis/16628-peiraias-polh-kai-limani.html</a:t>
            </a:r>
            <a:r>
              <a:rPr lang="el-GR" sz="2000" dirty="0" smtClean="0">
                <a:latin typeface="Arial" pitchFamily="34" charset="0"/>
              </a:rPr>
              <a:t> </a:t>
            </a:r>
            <a:endParaRPr lang="el-GR" sz="2000" dirty="0">
              <a:latin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2000" dirty="0" smtClean="0">
                <a:latin typeface="Arial" pitchFamily="34" charset="0"/>
              </a:rPr>
              <a:t>Αναφορικά με Π</a:t>
            </a:r>
            <a:r>
              <a:rPr lang="el-GR" sz="2000" dirty="0" smtClean="0">
                <a:latin typeface="Arial" pitchFamily="34" charset="0"/>
              </a:rPr>
              <a:t>. 4.2. </a:t>
            </a:r>
            <a:r>
              <a:rPr lang="el-GR" sz="2000" dirty="0" smtClean="0">
                <a:latin typeface="Arial" pitchFamily="34" charset="0"/>
              </a:rPr>
              <a:t> </a:t>
            </a:r>
            <a:r>
              <a:rPr lang="el-GR" sz="2000" b="0" dirty="0" smtClean="0">
                <a:effectLst/>
                <a:latin typeface="Arial" pitchFamily="34" charset="0"/>
                <a:cs typeface="Arial" pitchFamily="34" charset="0"/>
              </a:rPr>
              <a:t>Πηγαίνετετε στο</a:t>
            </a:r>
            <a:r>
              <a:rPr lang="el-GR" sz="2000" b="0" dirty="0" smtClean="0">
                <a:effectLst/>
                <a:latin typeface="Arial" pitchFamily="34" charset="0"/>
                <a:cs typeface="Arial" pitchFamily="34" charset="0"/>
                <a:hlinkClick r:id="rId2"/>
              </a:rPr>
              <a:t/>
            </a:r>
            <a:br>
              <a:rPr lang="el-GR" sz="2000" b="0" dirty="0" smtClean="0">
                <a:effectLst/>
                <a:latin typeface="Arial" pitchFamily="34" charset="0"/>
                <a:cs typeface="Arial" pitchFamily="34" charset="0"/>
                <a:hlinkClick r:id="rId2"/>
              </a:rPr>
            </a:br>
            <a:r>
              <a:rPr lang="en-US" sz="2000" b="0" dirty="0" smtClean="0">
                <a:effectLst/>
                <a:latin typeface="Arial" pitchFamily="34" charset="0"/>
                <a:cs typeface="Arial" pitchFamily="34" charset="0"/>
                <a:hlinkClick r:id="rId2"/>
              </a:rPr>
              <a:t>https</a:t>
            </a:r>
            <a:r>
              <a:rPr lang="en-US" sz="2000" b="0" dirty="0" smtClean="0">
                <a:effectLst/>
                <a:latin typeface="Arial" pitchFamily="34" charset="0"/>
                <a:cs typeface="Arial" pitchFamily="34" charset="0"/>
                <a:hlinkClick r:id="rId2"/>
              </a:rPr>
              <a:t>://</a:t>
            </a:r>
            <a:r>
              <a:rPr lang="en-US" sz="2000" b="0" dirty="0" smtClean="0">
                <a:effectLst/>
                <a:latin typeface="Arial" pitchFamily="34" charset="0"/>
                <a:cs typeface="Arial" pitchFamily="34" charset="0"/>
                <a:hlinkClick r:id="rId2"/>
              </a:rPr>
              <a:t>portnet.gr/apopseis/16628-peiraias-polh-kai-limani.html</a:t>
            </a:r>
            <a:r>
              <a:rPr lang="el-GR" sz="2000" b="0" dirty="0" smtClean="0">
                <a:effectLst/>
                <a:latin typeface="Arial" pitchFamily="34" charset="0"/>
                <a:cs typeface="Arial" pitchFamily="34" charset="0"/>
              </a:rPr>
              <a:t> </a:t>
            </a:r>
            <a:endParaRPr lang="en-US" sz="2000" b="0" dirty="0">
              <a:effectLst/>
              <a:latin typeface="Arial" pitchFamily="34" charset="0"/>
              <a:cs typeface="Arial" pitchFamily="34" charset="0"/>
            </a:endParaRPr>
          </a:p>
        </p:txBody>
      </p:sp>
      <p:sp>
        <p:nvSpPr>
          <p:cNvPr id="3" name="Content Placeholder 2"/>
          <p:cNvSpPr>
            <a:spLocks noGrp="1"/>
          </p:cNvSpPr>
          <p:nvPr>
            <p:ph idx="1"/>
          </p:nvPr>
        </p:nvSpPr>
        <p:spPr>
          <a:xfrm>
            <a:off x="457200" y="1447800"/>
            <a:ext cx="8382000" cy="4648200"/>
          </a:xfrm>
        </p:spPr>
        <p:txBody>
          <a:bodyPr/>
          <a:lstStyle/>
          <a:p>
            <a:r>
              <a:rPr lang="el-GR" sz="2400" dirty="0" smtClean="0">
                <a:latin typeface="Arial" pitchFamily="34" charset="0"/>
                <a:cs typeface="Arial" pitchFamily="34" charset="0"/>
              </a:rPr>
              <a:t>Εντοπίστε το παράθεμα Π.4.2. στην ιστοσελίδα.</a:t>
            </a:r>
          </a:p>
          <a:p>
            <a:r>
              <a:rPr lang="el-GR" sz="2400" dirty="0" smtClean="0">
                <a:latin typeface="Arial" pitchFamily="34" charset="0"/>
                <a:cs typeface="Arial" pitchFamily="34" charset="0"/>
              </a:rPr>
              <a:t>Θα μπορούσατε να δώσετε βιβλιογραφική αναφορά του κειμένου; </a:t>
            </a:r>
          </a:p>
          <a:p>
            <a:pPr>
              <a:buNone/>
            </a:pPr>
            <a:r>
              <a:rPr lang="el-GR" sz="2400" dirty="0" smtClean="0">
                <a:latin typeface="Arial" pitchFamily="34" charset="0"/>
                <a:cs typeface="Arial" pitchFamily="34" charset="0"/>
              </a:rPr>
              <a:t>=============================================</a:t>
            </a:r>
          </a:p>
          <a:p>
            <a:r>
              <a:rPr lang="el-GR" sz="2400" dirty="0" smtClean="0">
                <a:latin typeface="Arial" pitchFamily="34" charset="0"/>
                <a:cs typeface="Arial" pitchFamily="34" charset="0"/>
              </a:rPr>
              <a:t>Διαβάστε και παραρτήστε τα ακόλουθα </a:t>
            </a:r>
            <a:r>
              <a:rPr lang="el-GR" sz="2400" b="1" dirty="0" smtClean="0">
                <a:latin typeface="Arial" pitchFamily="34" charset="0"/>
                <a:cs typeface="Arial" pitchFamily="34" charset="0"/>
              </a:rPr>
              <a:t>Π.5.1.,5.2., 5.3.</a:t>
            </a:r>
          </a:p>
          <a:p>
            <a:r>
              <a:rPr lang="el-GR" sz="2400" dirty="0" smtClean="0">
                <a:latin typeface="Arial" pitchFamily="34" charset="0"/>
                <a:cs typeface="Arial" pitchFamily="34" charset="0"/>
              </a:rPr>
              <a:t>Σημειώστε τις ελλείψεις.</a:t>
            </a:r>
            <a:endParaRPr lang="el-GR" sz="2400" dirty="0" smtClean="0">
              <a:latin typeface="Arial" pitchFamily="34" charset="0"/>
              <a:cs typeface="Arial" pitchFamily="34" charset="0"/>
            </a:endParaRPr>
          </a:p>
          <a:p>
            <a:pPr>
              <a:buNone/>
            </a:pPr>
            <a:r>
              <a:rPr lang="el-GR" sz="2400" dirty="0" smtClean="0">
                <a:latin typeface="Arial" pitchFamily="34" charset="0"/>
                <a:cs typeface="Arial" pitchFamily="34" charset="0"/>
              </a:rPr>
              <a:t>=============================================</a:t>
            </a:r>
          </a:p>
          <a:p>
            <a:pPr>
              <a:buNone/>
            </a:pPr>
            <a:endParaRPr lang="el-GR" sz="2400" dirty="0" smtClean="0">
              <a:latin typeface="Arial" pitchFamily="34" charset="0"/>
              <a:cs typeface="Arial" pitchFamily="34" charset="0"/>
            </a:endParaRPr>
          </a:p>
          <a:p>
            <a:pPr>
              <a:buNone/>
            </a:pPr>
            <a:endParaRPr lang="el-GR" sz="2400" dirty="0" smtClean="0">
              <a:latin typeface="Arial" pitchFamily="34" charset="0"/>
              <a:cs typeface="Arial" pitchFamily="34" charset="0"/>
            </a:endParaRPr>
          </a:p>
          <a:p>
            <a:endParaRPr lang="en-US" sz="24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0205ACF1-314D-437E-BF29-68D358CCD0EC}" type="slidenum">
              <a:rPr lang="el-GR" smtClean="0"/>
              <a:pPr/>
              <a:t>16</a:t>
            </a:fld>
            <a:endParaRPr lang="el-G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057B4FC-B38A-4082-94CF-93381AF02E64}" type="slidenum">
              <a:rPr lang="el-GR"/>
              <a:pPr/>
              <a:t>17</a:t>
            </a:fld>
            <a:endParaRPr lang="el-GR"/>
          </a:p>
        </p:txBody>
      </p:sp>
      <p:sp>
        <p:nvSpPr>
          <p:cNvPr id="19458" name="Rectangle 2"/>
          <p:cNvSpPr>
            <a:spLocks noGrp="1" noChangeArrowheads="1"/>
          </p:cNvSpPr>
          <p:nvPr>
            <p:ph type="body" idx="1"/>
          </p:nvPr>
        </p:nvSpPr>
        <p:spPr>
          <a:xfrm>
            <a:off x="152400" y="762000"/>
            <a:ext cx="8839200" cy="5943600"/>
          </a:xfrm>
          <a:ln>
            <a:solidFill>
              <a:schemeClr val="tx1"/>
            </a:solidFill>
          </a:ln>
        </p:spPr>
        <p:txBody>
          <a:bodyPr/>
          <a:lstStyle/>
          <a:p>
            <a:pPr marL="363538" indent="-363538">
              <a:lnSpc>
                <a:spcPct val="80000"/>
              </a:lnSpc>
              <a:buFontTx/>
              <a:buNone/>
            </a:pPr>
            <a:r>
              <a:rPr lang="el-GR" altLang="zh-CN" sz="2000" b="1" u="sng" dirty="0"/>
              <a:t>	Σχέση του τουρισμού με την ανάπτυξη</a:t>
            </a:r>
            <a:r>
              <a:rPr lang="el-GR" altLang="zh-CN" sz="2000" b="1" dirty="0"/>
              <a:t/>
            </a:r>
            <a:br>
              <a:rPr lang="el-GR" altLang="zh-CN" sz="2000" b="1" dirty="0"/>
            </a:br>
            <a:r>
              <a:rPr lang="el-GR" altLang="zh-CN" sz="2400" dirty="0">
                <a:latin typeface="Arial" pitchFamily="34" charset="0"/>
              </a:rPr>
              <a:t>Αναμφίβολα ο τουρισμός αποτελεί την πιο μεγάλη, δυναμική και γρηγορότερα αναπτυσσόμενη βιομηχανία σε παγκόσμιο επίπεδο όπως προαναφέρθηκε. Μετά τον πόλεμο η αύξηση αυτή υπήρξε εντυπωσιακή, το 1950 ο αριθμός των διεθνών τουριστικών αφίξεων άγγιξε τα 25,3 εκατ, ενώ το 1993 ο αριθμός των διεθνών τουριστικών αφίξεων ήταν πάνω από 500 εκατ</a:t>
            </a:r>
            <a:r>
              <a:rPr lang="el-GR" altLang="zh-CN" sz="2400" dirty="0" smtClean="0">
                <a:latin typeface="Arial" pitchFamily="34" charset="0"/>
              </a:rPr>
              <a:t>.. </a:t>
            </a:r>
            <a:r>
              <a:rPr lang="el-GR" altLang="zh-CN" sz="2400" dirty="0">
                <a:latin typeface="Arial" pitchFamily="34" charset="0"/>
              </a:rPr>
              <a:t>Με την πρώτη κιόλας ματιά, ο χάρτης των γεωγραφικών συγκεντρώσεων του τουρισμού εμφανίζεται ιδιαίτερα ανομοιογενής, καταδεικνύοντας γεωγραφικές ανισότητες και συγκέντρωση στην παγκόσμια τουριστική ανάπτυξη σε όλες τις γεωγραφικές κλίμακες. Σε παγκόσμια κλίμακα, η δυνατότητα να κάνει κανείς τουρισμό παραμένει άνιση, αλλά χρόνο με χρόνο οι τουρίστες αυξάνονται παρά την πετρελαική κρίση του 1973 και την οικονομική ύφεση που επιρεάζει πολλές περιοχές προέλευσης τουριστών από τις βιομηχανικές χώρες.</a:t>
            </a:r>
            <a:endParaRPr lang="el-GR" sz="2400" dirty="0">
              <a:latin typeface="Arial" pitchFamily="34" charset="0"/>
            </a:endParaRPr>
          </a:p>
        </p:txBody>
      </p:sp>
      <p:sp>
        <p:nvSpPr>
          <p:cNvPr id="19459" name="Rectangle 3"/>
          <p:cNvSpPr>
            <a:spLocks noGrp="1" noChangeArrowheads="1"/>
          </p:cNvSpPr>
          <p:nvPr>
            <p:ph type="title"/>
          </p:nvPr>
        </p:nvSpPr>
        <p:spPr>
          <a:xfrm>
            <a:off x="152400" y="152400"/>
            <a:ext cx="8839200" cy="457200"/>
          </a:xfrm>
          <a:noFill/>
          <a:ln>
            <a:solidFill>
              <a:schemeClr val="hlink"/>
            </a:solidFill>
          </a:ln>
        </p:spPr>
        <p:txBody>
          <a:bodyPr/>
          <a:lstStyle/>
          <a:p>
            <a:pPr>
              <a:lnSpc>
                <a:spcPct val="85000"/>
              </a:lnSpc>
            </a:pPr>
            <a:r>
              <a:rPr lang="el-GR" sz="2400" dirty="0" smtClean="0">
                <a:latin typeface="Arial" pitchFamily="34" charset="0"/>
              </a:rPr>
              <a:t>Π.5.1. </a:t>
            </a:r>
            <a:endParaRPr lang="el-GR" sz="2400" dirty="0">
              <a:latin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92104B3-42E7-4437-B490-ECA74BDA2DEB}" type="slidenum">
              <a:rPr lang="el-GR"/>
              <a:pPr/>
              <a:t>18</a:t>
            </a:fld>
            <a:endParaRPr lang="el-GR"/>
          </a:p>
        </p:txBody>
      </p:sp>
      <p:sp>
        <p:nvSpPr>
          <p:cNvPr id="20482" name="Rectangle 2"/>
          <p:cNvSpPr>
            <a:spLocks noGrp="1" noChangeArrowheads="1"/>
          </p:cNvSpPr>
          <p:nvPr>
            <p:ph type="body" idx="1"/>
          </p:nvPr>
        </p:nvSpPr>
        <p:spPr>
          <a:xfrm>
            <a:off x="152400" y="762000"/>
            <a:ext cx="8839200" cy="5943600"/>
          </a:xfrm>
          <a:ln>
            <a:solidFill>
              <a:schemeClr val="tx1"/>
            </a:solidFill>
          </a:ln>
        </p:spPr>
        <p:txBody>
          <a:bodyPr/>
          <a:lstStyle/>
          <a:p>
            <a:pPr marL="0" indent="452438">
              <a:lnSpc>
                <a:spcPct val="85000"/>
              </a:lnSpc>
              <a:spcBef>
                <a:spcPct val="15000"/>
              </a:spcBef>
              <a:buFontTx/>
              <a:buNone/>
            </a:pPr>
            <a:r>
              <a:rPr lang="el-GR" sz="2400">
                <a:latin typeface="Arial" pitchFamily="34" charset="0"/>
              </a:rPr>
              <a:t>Στις μέρες μας ο τουρισμός αποτελεί ένα πολύ σημαντικό φαινόμενο όπως και άλλες ανθρώπινες δραστηριότητες (βιομηχανία, εμπόριο). Παρ’ ότι η μετακίνηση και η διαμονή μακριά από τη μόνιμη κατοικία ήταν φαινόμενα γνωστά στις πιο μακρινές περιόδους της ιστορίας, ο τουρισμός μετατράπηκε σε μαζικό φαινόμενο μόνο στη διάρκεια του 20ου αιώνα. </a:t>
            </a:r>
          </a:p>
          <a:p>
            <a:pPr marL="0" indent="452438">
              <a:lnSpc>
                <a:spcPct val="85000"/>
              </a:lnSpc>
              <a:spcBef>
                <a:spcPct val="15000"/>
              </a:spcBef>
              <a:buFontTx/>
              <a:buNone/>
            </a:pPr>
            <a:r>
              <a:rPr lang="el-GR" sz="2400">
                <a:latin typeface="Arial" pitchFamily="34" charset="0"/>
              </a:rPr>
              <a:t>Ο Στάυρος Καλφιώτης θεωρεί “ότι ο τουρισμός δημιουργεί ή συμβάλλει στη δημιουργία οικονομικών δραστηριοτήτων, γεγονός που σημαίνει ότι στις τουριστικές ανάγκες αντιστοιχούν τουριστικά αγαθά”. Ο J-L Michaud, γεωγράφος πρότεινε τον ακόλουθο ορισμό : “ο τουρισμός περιλαμβάνει το σύνολο των παραγωγικών και καταναλωτικών δραστηριοτήτων που προκαλούνται από τις μετακινήσεις που συνοδεύονται από μια τουλάχιστον διανυκτέρευση εκτός της συνήθους κατοικίας”.</a:t>
            </a:r>
          </a:p>
          <a:p>
            <a:pPr marL="0" indent="452438">
              <a:lnSpc>
                <a:spcPct val="85000"/>
              </a:lnSpc>
              <a:spcBef>
                <a:spcPct val="15000"/>
              </a:spcBef>
              <a:buFontTx/>
              <a:buNone/>
            </a:pPr>
            <a:r>
              <a:rPr lang="el-GR" sz="2400">
                <a:latin typeface="Arial" pitchFamily="34" charset="0"/>
              </a:rPr>
              <a:t>Οι αιτίες του τουρισμού μπορεί να είναι πολλαπλές: τέρψη, επιχειρηματικές δραστηριότητες, υγεία (θερμά ιαματικά λουτρά, θαλασσοθεραπεία), η συμμετοχή σε επαγγελματική, αθλητική, θρησκευτική ή άλλη συγκέντρωση.</a:t>
            </a:r>
          </a:p>
        </p:txBody>
      </p:sp>
      <p:sp>
        <p:nvSpPr>
          <p:cNvPr id="20483" name="Rectangle 3"/>
          <p:cNvSpPr>
            <a:spLocks noGrp="1" noChangeArrowheads="1"/>
          </p:cNvSpPr>
          <p:nvPr>
            <p:ph type="title"/>
          </p:nvPr>
        </p:nvSpPr>
        <p:spPr>
          <a:xfrm>
            <a:off x="152400" y="152400"/>
            <a:ext cx="8839200" cy="457200"/>
          </a:xfrm>
          <a:noFill/>
          <a:ln>
            <a:solidFill>
              <a:schemeClr val="hlink"/>
            </a:solidFill>
          </a:ln>
        </p:spPr>
        <p:txBody>
          <a:bodyPr/>
          <a:lstStyle/>
          <a:p>
            <a:pPr>
              <a:lnSpc>
                <a:spcPct val="85000"/>
              </a:lnSpc>
            </a:pPr>
            <a:r>
              <a:rPr lang="el-GR" sz="2400" dirty="0" smtClean="0">
                <a:latin typeface="Arial" pitchFamily="34" charset="0"/>
              </a:rPr>
              <a:t>Π.5.2. </a:t>
            </a:r>
            <a:endParaRPr lang="el-GR" sz="2400" dirty="0">
              <a:latin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15EE569-A308-4C60-959D-FCAEB9914011}" type="slidenum">
              <a:rPr lang="el-GR"/>
              <a:pPr/>
              <a:t>19</a:t>
            </a:fld>
            <a:endParaRPr lang="el-GR"/>
          </a:p>
        </p:txBody>
      </p:sp>
      <p:sp>
        <p:nvSpPr>
          <p:cNvPr id="21506" name="Rectangle 2"/>
          <p:cNvSpPr>
            <a:spLocks noGrp="1" noChangeArrowheads="1"/>
          </p:cNvSpPr>
          <p:nvPr>
            <p:ph type="body" idx="1"/>
          </p:nvPr>
        </p:nvSpPr>
        <p:spPr>
          <a:xfrm>
            <a:off x="152400" y="457200"/>
            <a:ext cx="8839200" cy="6324600"/>
          </a:xfrm>
          <a:ln>
            <a:solidFill>
              <a:schemeClr val="tx1"/>
            </a:solidFill>
          </a:ln>
        </p:spPr>
        <p:txBody>
          <a:bodyPr/>
          <a:lstStyle/>
          <a:p>
            <a:pPr marL="0" indent="452438">
              <a:lnSpc>
                <a:spcPct val="85000"/>
              </a:lnSpc>
              <a:spcBef>
                <a:spcPct val="15000"/>
              </a:spcBef>
              <a:buFontTx/>
              <a:buNone/>
            </a:pPr>
            <a:r>
              <a:rPr lang="el-GR" sz="2400" dirty="0">
                <a:latin typeface="Arial" pitchFamily="34" charset="0"/>
              </a:rPr>
              <a:t>« Ο τουρισμός έχει χωρικές επιπτώσεις. Ο τουρισμός γίνεται λίγο πολύ έντονα αντιληπτός στο τοπίο τόσο λόγω της παρουσίας κάποιων τουριστών που κυκλοφορούν στην Παταγονία ή πού διασχίζουν τις περιοχές με τα μεγάλα αποθέματα ζώων της Νότιας Αφρικής, όσο και από τον μαζικό τουρισμό που καταλαμβάνει τις ακτές της Μεσογείου. Ο τουρισμός καταλήγει σε ποικίλες γεωγραφικές διαμορφώσεις. Από μόνος του αρκεί για να χαρακτηριστεί μια τουριστική περιοχή ή μια τουριστική περιφέρεια. Η Κυανή Ακτή, η Κόστα ντελ Σολ, οι καταρράκτες του Νιαγάρα ή το Παρίσι έχουν τέτοια τουριστική φήμη ώστε προσελκύουν πολλούς τουρίστες. Το Λονδίνο, το νησί του Πάσχα ή το πάρκο του Γέλοουστοουν στα Βραχώδη Όρη αποτελούν επίσης φημισμένους διεθνείς τουριστικούς τόπους. Ο τουρισμός εισέρχεται σε εντελώς διαφορετικά περιβάλλοντα : στις ερήμους (oasis rallyes), τις εξοχές, τα βουνά, τις θάλασσες. Η αύξηση και η ανάπτυξη των τουριστικών δραστηριοτήτων στο χώρο δικαιολογούν την ύπαρξη της γεωγραφίας του τουρισμού, πλέον έχει χωρικές επιπτώσεις που ξεπερνάνε κατά πολύ πολλές παραδοσιακές ή νεότερες βιομηχανικές δραστηριότητες. » </a:t>
            </a:r>
          </a:p>
        </p:txBody>
      </p:sp>
      <p:sp>
        <p:nvSpPr>
          <p:cNvPr id="21507" name="Rectangle 3"/>
          <p:cNvSpPr>
            <a:spLocks noGrp="1" noChangeArrowheads="1"/>
          </p:cNvSpPr>
          <p:nvPr>
            <p:ph type="title"/>
          </p:nvPr>
        </p:nvSpPr>
        <p:spPr>
          <a:xfrm>
            <a:off x="152400" y="76200"/>
            <a:ext cx="8839200" cy="381000"/>
          </a:xfrm>
          <a:noFill/>
          <a:ln>
            <a:solidFill>
              <a:schemeClr val="hlink"/>
            </a:solidFill>
          </a:ln>
        </p:spPr>
        <p:txBody>
          <a:bodyPr/>
          <a:lstStyle/>
          <a:p>
            <a:pPr>
              <a:lnSpc>
                <a:spcPct val="70000"/>
              </a:lnSpc>
            </a:pPr>
            <a:r>
              <a:rPr lang="el-GR" sz="2000" dirty="0" smtClean="0">
                <a:latin typeface="Arial" pitchFamily="34" charset="0"/>
              </a:rPr>
              <a:t>Συνέχεια Π.5.3.</a:t>
            </a:r>
            <a:endParaRPr lang="el-GR" sz="2000" dirty="0">
              <a:latin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62E7554-1CED-4358-AE39-A2754F0B3851}" type="slidenum">
              <a:rPr lang="el-GR"/>
              <a:pPr/>
              <a:t>2</a:t>
            </a:fld>
            <a:endParaRPr lang="el-GR"/>
          </a:p>
        </p:txBody>
      </p:sp>
      <p:sp>
        <p:nvSpPr>
          <p:cNvPr id="10242" name="Rectangle 2"/>
          <p:cNvSpPr>
            <a:spLocks noGrp="1" noChangeArrowheads="1"/>
          </p:cNvSpPr>
          <p:nvPr>
            <p:ph type="title"/>
          </p:nvPr>
        </p:nvSpPr>
        <p:spPr>
          <a:xfrm>
            <a:off x="457200" y="274638"/>
            <a:ext cx="8229600" cy="868362"/>
          </a:xfrm>
          <a:ln>
            <a:solidFill>
              <a:schemeClr val="hlink"/>
            </a:solidFill>
          </a:ln>
        </p:spPr>
        <p:txBody>
          <a:bodyPr/>
          <a:lstStyle/>
          <a:p>
            <a:r>
              <a:rPr lang="el-GR" sz="2800" dirty="0">
                <a:solidFill>
                  <a:schemeClr val="hlink"/>
                </a:solidFill>
                <a:effectLst>
                  <a:outerShdw blurRad="38100" dist="38100" dir="2700000" algn="tl">
                    <a:srgbClr val="000000"/>
                  </a:outerShdw>
                </a:effectLst>
                <a:latin typeface="Arial" pitchFamily="34" charset="0"/>
              </a:rPr>
              <a:t>Άσκηση </a:t>
            </a:r>
            <a:r>
              <a:rPr lang="el-GR" sz="2800" dirty="0" smtClean="0">
                <a:solidFill>
                  <a:schemeClr val="hlink"/>
                </a:solidFill>
                <a:effectLst>
                  <a:outerShdw blurRad="38100" dist="38100" dir="2700000" algn="tl">
                    <a:srgbClr val="000000"/>
                  </a:outerShdw>
                </a:effectLst>
                <a:latin typeface="Arial" pitchFamily="34" charset="0"/>
              </a:rPr>
              <a:t>παρατήρησης</a:t>
            </a:r>
            <a:r>
              <a:rPr lang="en-US" sz="2800" dirty="0" smtClean="0">
                <a:solidFill>
                  <a:schemeClr val="hlink"/>
                </a:solidFill>
                <a:effectLst>
                  <a:outerShdw blurRad="38100" dist="38100" dir="2700000" algn="tl">
                    <a:srgbClr val="000000"/>
                  </a:outerShdw>
                </a:effectLst>
                <a:latin typeface="Arial" pitchFamily="34" charset="0"/>
              </a:rPr>
              <a:t> </a:t>
            </a:r>
            <a:r>
              <a:rPr lang="el-GR" sz="2800" dirty="0" smtClean="0">
                <a:solidFill>
                  <a:schemeClr val="hlink"/>
                </a:solidFill>
                <a:effectLst>
                  <a:outerShdw blurRad="38100" dist="38100" dir="2700000" algn="tl">
                    <a:srgbClr val="000000"/>
                  </a:outerShdw>
                </a:effectLst>
                <a:latin typeface="Arial" pitchFamily="34" charset="0"/>
              </a:rPr>
              <a:t>έλλειψης</a:t>
            </a:r>
            <a:r>
              <a:rPr lang="el-GR" sz="2800" dirty="0">
                <a:solidFill>
                  <a:schemeClr val="hlink"/>
                </a:solidFill>
                <a:effectLst>
                  <a:outerShdw blurRad="38100" dist="38100" dir="2700000" algn="tl">
                    <a:srgbClr val="000000"/>
                  </a:outerShdw>
                </a:effectLst>
                <a:latin typeface="Arial" pitchFamily="34" charset="0"/>
              </a:rPr>
              <a:t/>
            </a:r>
            <a:br>
              <a:rPr lang="el-GR" sz="2800" dirty="0">
                <a:solidFill>
                  <a:schemeClr val="hlink"/>
                </a:solidFill>
                <a:effectLst>
                  <a:outerShdw blurRad="38100" dist="38100" dir="2700000" algn="tl">
                    <a:srgbClr val="000000"/>
                  </a:outerShdw>
                </a:effectLst>
                <a:latin typeface="Arial" pitchFamily="34" charset="0"/>
              </a:rPr>
            </a:br>
            <a:r>
              <a:rPr lang="el-GR" sz="2800" dirty="0">
                <a:solidFill>
                  <a:schemeClr val="hlink"/>
                </a:solidFill>
                <a:effectLst>
                  <a:outerShdw blurRad="38100" dist="38100" dir="2700000" algn="tl">
                    <a:srgbClr val="000000"/>
                  </a:outerShdw>
                </a:effectLst>
                <a:latin typeface="Arial" pitchFamily="34" charset="0"/>
              </a:rPr>
              <a:t> </a:t>
            </a:r>
            <a:r>
              <a:rPr lang="el-GR" sz="2800" dirty="0" smtClean="0">
                <a:solidFill>
                  <a:schemeClr val="hlink"/>
                </a:solidFill>
                <a:effectLst>
                  <a:outerShdw blurRad="38100" dist="38100" dir="2700000" algn="tl">
                    <a:srgbClr val="000000"/>
                  </a:outerShdw>
                </a:effectLst>
                <a:latin typeface="Arial" pitchFamily="34" charset="0"/>
              </a:rPr>
              <a:t>Βιβλιογραφικών παραπομπών</a:t>
            </a:r>
            <a:endParaRPr lang="el-GR" sz="2800" dirty="0">
              <a:solidFill>
                <a:schemeClr val="hlink"/>
              </a:solidFill>
              <a:effectLst>
                <a:outerShdw blurRad="38100" dist="38100" dir="2700000" algn="tl">
                  <a:srgbClr val="000000"/>
                </a:outerShdw>
              </a:effectLst>
              <a:latin typeface="Arial" pitchFamily="34" charset="0"/>
            </a:endParaRPr>
          </a:p>
        </p:txBody>
      </p:sp>
      <p:sp>
        <p:nvSpPr>
          <p:cNvPr id="10243" name="Rectangle 3"/>
          <p:cNvSpPr>
            <a:spLocks noGrp="1" noChangeArrowheads="1"/>
          </p:cNvSpPr>
          <p:nvPr>
            <p:ph type="body" idx="1"/>
          </p:nvPr>
        </p:nvSpPr>
        <p:spPr>
          <a:xfrm>
            <a:off x="228600" y="1371600"/>
            <a:ext cx="8610600" cy="4953000"/>
          </a:xfrm>
        </p:spPr>
        <p:txBody>
          <a:bodyPr/>
          <a:lstStyle/>
          <a:p>
            <a:pPr>
              <a:lnSpc>
                <a:spcPct val="90000"/>
              </a:lnSpc>
            </a:pPr>
            <a:r>
              <a:rPr lang="el-GR" sz="2400" dirty="0">
                <a:latin typeface="Arial" pitchFamily="34" charset="0"/>
              </a:rPr>
              <a:t>Ακολουθούν </a:t>
            </a:r>
            <a:r>
              <a:rPr lang="el-GR" sz="2400" dirty="0" smtClean="0">
                <a:latin typeface="Arial" pitchFamily="34" charset="0"/>
              </a:rPr>
              <a:t>αποσπάσματα από δυο (2) αδύναμες εργασίες (π.1. &amp; π.2.)</a:t>
            </a:r>
            <a:r>
              <a:rPr lang="el-GR" sz="2400" i="1" dirty="0" smtClean="0">
                <a:latin typeface="Arial" pitchFamily="34" charset="0"/>
              </a:rPr>
              <a:t>.</a:t>
            </a:r>
            <a:endParaRPr lang="el-GR" sz="2400" dirty="0">
              <a:latin typeface="Arial" pitchFamily="34" charset="0"/>
            </a:endParaRPr>
          </a:p>
          <a:p>
            <a:pPr>
              <a:lnSpc>
                <a:spcPct val="90000"/>
              </a:lnSpc>
            </a:pPr>
            <a:r>
              <a:rPr lang="el-GR" sz="2400" dirty="0" smtClean="0">
                <a:latin typeface="Arial" pitchFamily="34" charset="0"/>
              </a:rPr>
              <a:t>Είναι φανερό ότι πλήθος πληροφοριών (βιβλιογραφικών πηγών και δεδομένων) προέρχονται απ’ αλλού χωρίς να υπάρχει βιβλιογραφική παραπομπή. </a:t>
            </a:r>
          </a:p>
          <a:p>
            <a:pPr>
              <a:lnSpc>
                <a:spcPct val="90000"/>
              </a:lnSpc>
            </a:pPr>
            <a:r>
              <a:rPr lang="el-GR" sz="2400" dirty="0" smtClean="0">
                <a:latin typeface="Arial" pitchFamily="34" charset="0"/>
              </a:rPr>
              <a:t>Άλλοτε, κάποια στοιχεία φανερώνουν μια προσπάθεια για μνεία της πηγής των πληροφοριών υπό μορφή βιβλιογραφικής παραπομπής, αλλά λανθασμένα ή ελλιπώς. </a:t>
            </a:r>
            <a:endParaRPr lang="el-GR" sz="2400" dirty="0">
              <a:latin typeface="Arial" pitchFamily="34" charset="0"/>
            </a:endParaRPr>
          </a:p>
        </p:txBody>
      </p:sp>
      <p:sp>
        <p:nvSpPr>
          <p:cNvPr id="10245" name="Text Box 5"/>
          <p:cNvSpPr txBox="1">
            <a:spLocks noChangeArrowheads="1"/>
          </p:cNvSpPr>
          <p:nvPr/>
        </p:nvSpPr>
        <p:spPr bwMode="auto">
          <a:xfrm rot="16200000">
            <a:off x="-288033" y="6337333"/>
            <a:ext cx="838200" cy="203133"/>
          </a:xfrm>
          <a:prstGeom prst="rect">
            <a:avLst/>
          </a:prstGeom>
          <a:noFill/>
          <a:ln w="9525">
            <a:noFill/>
            <a:miter lim="800000"/>
            <a:headEnd/>
            <a:tailEnd/>
          </a:ln>
          <a:effectLst/>
        </p:spPr>
        <p:txBody>
          <a:bodyPr wrap="square">
            <a:spAutoFit/>
          </a:bodyPr>
          <a:lstStyle/>
          <a:p>
            <a:pPr>
              <a:lnSpc>
                <a:spcPct val="80000"/>
              </a:lnSpc>
            </a:pPr>
            <a:r>
              <a:rPr lang="en-US" sz="900" dirty="0" smtClean="0"/>
              <a:t>E.Durie2020</a:t>
            </a:r>
            <a:endParaRPr lang="el-GR"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92104B3-42E7-4437-B490-ECA74BDA2DEB}" type="slidenum">
              <a:rPr lang="el-GR"/>
              <a:pPr/>
              <a:t>20</a:t>
            </a:fld>
            <a:endParaRPr lang="el-GR"/>
          </a:p>
        </p:txBody>
      </p:sp>
      <p:sp>
        <p:nvSpPr>
          <p:cNvPr id="20482" name="Rectangle 2"/>
          <p:cNvSpPr>
            <a:spLocks noGrp="1" noChangeArrowheads="1"/>
          </p:cNvSpPr>
          <p:nvPr>
            <p:ph type="body" idx="1"/>
          </p:nvPr>
        </p:nvSpPr>
        <p:spPr>
          <a:xfrm>
            <a:off x="152400" y="609600"/>
            <a:ext cx="8839200" cy="6096000"/>
          </a:xfrm>
          <a:ln>
            <a:solidFill>
              <a:schemeClr val="bg2">
                <a:lumMod val="75000"/>
              </a:schemeClr>
            </a:solidFill>
          </a:ln>
        </p:spPr>
        <p:txBody>
          <a:bodyPr/>
          <a:lstStyle/>
          <a:p>
            <a:pPr marL="0" indent="452438">
              <a:lnSpc>
                <a:spcPct val="85000"/>
              </a:lnSpc>
              <a:spcBef>
                <a:spcPct val="15000"/>
              </a:spcBef>
              <a:buFontTx/>
              <a:buNone/>
            </a:pPr>
            <a:r>
              <a:rPr lang="el-GR" sz="2000" dirty="0">
                <a:latin typeface="Arial" pitchFamily="34" charset="0"/>
              </a:rPr>
              <a:t>Στις μέρες μας ο τουρισμός αποτελεί ένα πολύ σημαντικό φαινόμενο όπως και άλλες ανθρώπινες δραστηριότητες (βιομηχανία, εμπόριο). </a:t>
            </a:r>
            <a:r>
              <a:rPr lang="el-GR" sz="2000" dirty="0" smtClean="0">
                <a:solidFill>
                  <a:schemeClr val="accent2">
                    <a:lumMod val="75000"/>
                  </a:schemeClr>
                </a:solidFill>
                <a:latin typeface="Arial" pitchFamily="34" charset="0"/>
              </a:rPr>
              <a:t>Παρ’ ότι η μετακίνηση και η διαμονή μακριά από τη μόνιμη κατοικία ήταν φαινόμενα γνωστά στις πιο μακρινές περιόδους της ιστορίας, ο τουρισμός μετατράπηκε σε μαζικό φαινόμενο μόνο στη διάρκεια του 20ου αιώνα. (= </a:t>
            </a:r>
            <a:r>
              <a:rPr lang="en-US" sz="2000" dirty="0" smtClean="0">
                <a:latin typeface="Arial" pitchFamily="34" charset="0"/>
                <a:hlinkClick r:id="rId2"/>
              </a:rPr>
              <a:t>http://www.interbooks.gr/product_info.php?products_id=374</a:t>
            </a:r>
            <a:r>
              <a:rPr lang="en-US" sz="2000" dirty="0" smtClean="0">
                <a:latin typeface="Arial" pitchFamily="34" charset="0"/>
              </a:rPr>
              <a:t> </a:t>
            </a:r>
            <a:r>
              <a:rPr lang="el-GR" sz="2000" dirty="0" smtClean="0">
                <a:latin typeface="Arial" pitchFamily="34" charset="0"/>
              </a:rPr>
              <a:t> )</a:t>
            </a:r>
            <a:r>
              <a:rPr lang="en-US" sz="2000" dirty="0" smtClean="0">
                <a:latin typeface="Arial" pitchFamily="34" charset="0"/>
              </a:rPr>
              <a:t> </a:t>
            </a:r>
            <a:endParaRPr lang="el-GR" sz="2000" dirty="0">
              <a:solidFill>
                <a:schemeClr val="accent2">
                  <a:lumMod val="75000"/>
                </a:schemeClr>
              </a:solidFill>
              <a:latin typeface="Arial" pitchFamily="34" charset="0"/>
            </a:endParaRPr>
          </a:p>
          <a:p>
            <a:pPr>
              <a:buNone/>
            </a:pPr>
            <a:r>
              <a:rPr lang="el-GR" sz="2000" dirty="0">
                <a:latin typeface="Arial" pitchFamily="34" charset="0"/>
              </a:rPr>
              <a:t>Ο Στάυρος Καλφιώτης </a:t>
            </a:r>
            <a:r>
              <a:rPr lang="el-GR" sz="2000" dirty="0" smtClean="0">
                <a:latin typeface="Arial" pitchFamily="34" charset="0"/>
              </a:rPr>
              <a:t>θεωρεί </a:t>
            </a:r>
            <a:r>
              <a:rPr lang="el-GR" sz="2000" dirty="0">
                <a:latin typeface="Arial" pitchFamily="34" charset="0"/>
              </a:rPr>
              <a:t>“ότι ο τουρισμός δημιουργεί ή συμβάλλει στη δημιουργία οικονομικών δραστηριοτήτων, γεγονός που σημαίνει ότι στις τουριστικές ανάγκες αντιστοιχούν τουριστικά αγαθά”. Ο J-L Michaud, γεωγράφος πρότεινε τον ακόλουθο ορισμό : </a:t>
            </a:r>
            <a:r>
              <a:rPr lang="el-GR" sz="2000" dirty="0">
                <a:solidFill>
                  <a:schemeClr val="accent2">
                    <a:lumMod val="75000"/>
                  </a:schemeClr>
                </a:solidFill>
                <a:latin typeface="Arial" pitchFamily="34" charset="0"/>
              </a:rPr>
              <a:t>“ο τουρισμός περιλαμβάνει το σύνολο των παραγωγικών και καταναλωτικών δραστηριοτήτων που προκαλούνται από τις μετακινήσεις που συνοδεύονται από μια τουλάχιστον διανυκτέρευση εκτός της συνήθους κατοικίας</a:t>
            </a:r>
            <a:r>
              <a:rPr lang="el-GR" sz="2000" dirty="0" smtClean="0">
                <a:solidFill>
                  <a:schemeClr val="accent2">
                    <a:lumMod val="75000"/>
                  </a:schemeClr>
                </a:solidFill>
                <a:latin typeface="Arial" pitchFamily="34" charset="0"/>
              </a:rPr>
              <a:t>”. </a:t>
            </a:r>
            <a:r>
              <a:rPr lang="el-GR" sz="2000" dirty="0" smtClean="0">
                <a:solidFill>
                  <a:schemeClr val="accent2">
                    <a:lumMod val="50000"/>
                  </a:schemeClr>
                </a:solidFill>
                <a:latin typeface="Arial" pitchFamily="34" charset="0"/>
              </a:rPr>
              <a:t>Οι αιτίες του τουρισμού μπορεί να είναι πολλαπλές: τέρψη, επιχειρηματικές δραστηριότητες, υγεία (θερμά ιαματικά λουτρά, θαλασσοθεραπεία), η συμμετοχή σε επαγγελματική, αθλητική, θρησκευτική ή άλλη συγκέντρωση</a:t>
            </a:r>
            <a:r>
              <a:rPr lang="el-GR" sz="2400" dirty="0" smtClean="0">
                <a:latin typeface="Arial" pitchFamily="34" charset="0"/>
              </a:rPr>
              <a:t>.</a:t>
            </a:r>
          </a:p>
          <a:p>
            <a:pPr>
              <a:buNone/>
            </a:pPr>
            <a:r>
              <a:rPr lang="en-US" sz="2000" dirty="0" smtClean="0">
                <a:solidFill>
                  <a:schemeClr val="accent2">
                    <a:lumMod val="75000"/>
                  </a:schemeClr>
                </a:solidFill>
                <a:latin typeface="Arial" pitchFamily="34" charset="0"/>
              </a:rPr>
              <a:t>[</a:t>
            </a:r>
            <a:r>
              <a:rPr lang="el-GR" sz="2000" dirty="0" smtClean="0">
                <a:solidFill>
                  <a:schemeClr val="accent2">
                    <a:lumMod val="75000"/>
                  </a:schemeClr>
                </a:solidFill>
                <a:latin typeface="Arial" pitchFamily="34" charset="0"/>
              </a:rPr>
              <a:t>Πρβλ. </a:t>
            </a:r>
            <a:r>
              <a:rPr lang="el-GR" sz="2000" dirty="0" smtClean="0"/>
              <a:t>Ο </a:t>
            </a:r>
            <a:r>
              <a:rPr lang="el-GR" sz="2000" dirty="0" smtClean="0"/>
              <a:t>Michaud (1983) τόνισε ότι </a:t>
            </a:r>
            <a:r>
              <a:rPr lang="el-GR" sz="2000" dirty="0" smtClean="0">
                <a:hlinkClick r:id="rId3"/>
              </a:rPr>
              <a:t>…</a:t>
            </a:r>
            <a:r>
              <a:rPr lang="el-GR" sz="2000" u="sng" dirty="0" smtClean="0">
                <a:hlinkClick r:id="rId3"/>
              </a:rPr>
              <a:t/>
            </a:r>
            <a:br>
              <a:rPr lang="el-GR" sz="2000" u="sng" dirty="0" smtClean="0">
                <a:hlinkClick r:id="rId3"/>
              </a:rPr>
            </a:br>
            <a:r>
              <a:rPr lang="el-GR" sz="2000" u="sng" dirty="0" smtClean="0">
                <a:hlinkClick r:id="rId3"/>
              </a:rPr>
              <a:t>αριστοτελειο πανεπιστημιο θεσσαλονικης πολυτεχνικη σχολη ...</a:t>
            </a:r>
          </a:p>
          <a:p>
            <a:pPr>
              <a:buNone/>
            </a:pPr>
            <a:r>
              <a:rPr lang="en-US" sz="2000" u="sng" dirty="0" smtClean="0">
                <a:hlinkClick r:id="rId3"/>
              </a:rPr>
              <a:t>http://</a:t>
            </a:r>
            <a:r>
              <a:rPr lang="en-US" sz="2000" u="sng" dirty="0" smtClean="0">
                <a:hlinkClick r:id="rId3"/>
              </a:rPr>
              <a:t>ikee.lib.auth.gr/record/282597/files/STAVRAS_EE.pdf</a:t>
            </a:r>
            <a:r>
              <a:rPr lang="el-GR" sz="2000" u="sng" dirty="0" smtClean="0"/>
              <a:t> (σ.8)</a:t>
            </a:r>
          </a:p>
        </p:txBody>
      </p:sp>
      <p:sp>
        <p:nvSpPr>
          <p:cNvPr id="20483" name="Rectangle 3"/>
          <p:cNvSpPr>
            <a:spLocks noGrp="1" noChangeArrowheads="1"/>
          </p:cNvSpPr>
          <p:nvPr>
            <p:ph type="title"/>
          </p:nvPr>
        </p:nvSpPr>
        <p:spPr>
          <a:xfrm>
            <a:off x="152400" y="152400"/>
            <a:ext cx="8839200" cy="381000"/>
          </a:xfrm>
          <a:noFill/>
          <a:ln>
            <a:solidFill>
              <a:schemeClr val="hlink"/>
            </a:solidFill>
          </a:ln>
        </p:spPr>
        <p:txBody>
          <a:bodyPr/>
          <a:lstStyle/>
          <a:p>
            <a:pPr>
              <a:lnSpc>
                <a:spcPct val="85000"/>
              </a:lnSpc>
            </a:pPr>
            <a:r>
              <a:rPr lang="el-GR" sz="2000" dirty="0" smtClean="0">
                <a:latin typeface="Arial" pitchFamily="34" charset="0"/>
              </a:rPr>
              <a:t>(πρβλ. παραπάνω Π.5.2.)</a:t>
            </a:r>
            <a:endParaRPr lang="el-GR" sz="2000" dirty="0">
              <a:latin typeface="Arial" pitchFamily="34" charset="0"/>
            </a:endParaRPr>
          </a:p>
        </p:txBody>
      </p:sp>
      <p:sp>
        <p:nvSpPr>
          <p:cNvPr id="6" name="Text Box 5"/>
          <p:cNvSpPr txBox="1">
            <a:spLocks noChangeArrowheads="1"/>
          </p:cNvSpPr>
          <p:nvPr/>
        </p:nvSpPr>
        <p:spPr bwMode="auto">
          <a:xfrm rot="16200000">
            <a:off x="-288033" y="6337333"/>
            <a:ext cx="838200" cy="203133"/>
          </a:xfrm>
          <a:prstGeom prst="rect">
            <a:avLst/>
          </a:prstGeom>
          <a:noFill/>
          <a:ln w="9525">
            <a:noFill/>
            <a:miter lim="800000"/>
            <a:headEnd/>
            <a:tailEnd/>
          </a:ln>
          <a:effectLst/>
        </p:spPr>
        <p:txBody>
          <a:bodyPr wrap="square">
            <a:spAutoFit/>
          </a:bodyPr>
          <a:lstStyle/>
          <a:p>
            <a:pPr>
              <a:lnSpc>
                <a:spcPct val="80000"/>
              </a:lnSpc>
            </a:pPr>
            <a:r>
              <a:rPr lang="en-US" sz="900" dirty="0" smtClean="0"/>
              <a:t>E.Durie2020</a:t>
            </a:r>
            <a:endParaRPr lang="el-GR" sz="9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15EE569-A308-4C60-959D-FCAEB9914011}" type="slidenum">
              <a:rPr lang="el-GR"/>
              <a:pPr/>
              <a:t>21</a:t>
            </a:fld>
            <a:endParaRPr lang="el-GR"/>
          </a:p>
        </p:txBody>
      </p:sp>
      <p:sp>
        <p:nvSpPr>
          <p:cNvPr id="21506" name="Rectangle 2"/>
          <p:cNvSpPr>
            <a:spLocks noGrp="1" noChangeArrowheads="1"/>
          </p:cNvSpPr>
          <p:nvPr>
            <p:ph type="body" idx="1"/>
          </p:nvPr>
        </p:nvSpPr>
        <p:spPr>
          <a:xfrm>
            <a:off x="152400" y="838200"/>
            <a:ext cx="8839200" cy="5867400"/>
          </a:xfrm>
          <a:ln>
            <a:solidFill>
              <a:schemeClr val="bg2">
                <a:lumMod val="75000"/>
              </a:schemeClr>
            </a:solidFill>
          </a:ln>
        </p:spPr>
        <p:txBody>
          <a:bodyPr/>
          <a:lstStyle/>
          <a:p>
            <a:pPr marL="0" indent="452438">
              <a:lnSpc>
                <a:spcPct val="85000"/>
              </a:lnSpc>
              <a:spcBef>
                <a:spcPct val="15000"/>
              </a:spcBef>
              <a:buFontTx/>
              <a:buNone/>
            </a:pPr>
            <a:r>
              <a:rPr lang="el-GR" sz="2000" dirty="0">
                <a:latin typeface="Arial" pitchFamily="34" charset="0"/>
              </a:rPr>
              <a:t>« Ο τουρισμός έχει χωρικές επιπτώσεις. </a:t>
            </a:r>
            <a:endParaRPr lang="el-GR" sz="2000" dirty="0" smtClean="0">
              <a:latin typeface="Arial" pitchFamily="34" charset="0"/>
            </a:endParaRPr>
          </a:p>
          <a:p>
            <a:pPr marL="0" indent="452438">
              <a:lnSpc>
                <a:spcPct val="85000"/>
              </a:lnSpc>
              <a:spcBef>
                <a:spcPct val="15000"/>
              </a:spcBef>
              <a:buFontTx/>
              <a:buNone/>
            </a:pPr>
            <a:r>
              <a:rPr lang="el-GR" sz="2000" dirty="0" smtClean="0">
                <a:solidFill>
                  <a:schemeClr val="accent2">
                    <a:lumMod val="75000"/>
                  </a:schemeClr>
                </a:solidFill>
                <a:latin typeface="Arial" pitchFamily="34" charset="0"/>
              </a:rPr>
              <a:t>Ο </a:t>
            </a:r>
            <a:r>
              <a:rPr lang="el-GR" sz="2000" dirty="0">
                <a:solidFill>
                  <a:schemeClr val="accent2">
                    <a:lumMod val="75000"/>
                  </a:schemeClr>
                </a:solidFill>
                <a:latin typeface="Arial" pitchFamily="34" charset="0"/>
              </a:rPr>
              <a:t>τουρισμός γίνεται λίγο πολύ έντονα αντιληπτός στο τοπίο </a:t>
            </a:r>
            <a:r>
              <a:rPr lang="el-GR" sz="2000" dirty="0" smtClean="0">
                <a:solidFill>
                  <a:schemeClr val="accent2">
                    <a:lumMod val="75000"/>
                  </a:schemeClr>
                </a:solidFill>
                <a:latin typeface="Arial" pitchFamily="34" charset="0"/>
              </a:rPr>
              <a:t>τόσο λόγω της παρουσίας κάποιων τουριστών που κυκλοφορούν στην Παταγονία ή πού διασχίζουν τις περιοχές με τα μεγάλα αποθέματα ζώων της Νότιας Αφρικής, όσο(…) και από τον μαζικό τουρισμό που καταλαμβάνει τις ακτές της Μεσογείου. </a:t>
            </a:r>
          </a:p>
          <a:p>
            <a:pPr marL="0" indent="452438">
              <a:lnSpc>
                <a:spcPct val="85000"/>
              </a:lnSpc>
              <a:spcBef>
                <a:spcPct val="15000"/>
              </a:spcBef>
              <a:buFontTx/>
              <a:buNone/>
            </a:pPr>
            <a:r>
              <a:rPr lang="el-GR" sz="2000" dirty="0" smtClean="0">
                <a:solidFill>
                  <a:schemeClr val="accent2">
                    <a:lumMod val="75000"/>
                  </a:schemeClr>
                </a:solidFill>
                <a:latin typeface="Arial" pitchFamily="34" charset="0"/>
              </a:rPr>
              <a:t>Ο τουρισμός </a:t>
            </a:r>
            <a:r>
              <a:rPr lang="el-GR" sz="2000" dirty="0">
                <a:solidFill>
                  <a:schemeClr val="accent2">
                    <a:lumMod val="75000"/>
                  </a:schemeClr>
                </a:solidFill>
                <a:latin typeface="Arial" pitchFamily="34" charset="0"/>
              </a:rPr>
              <a:t>καταλήγει σε ποικίλες γεωγραφικές διαμορφώσεις. Από μόνος του αρκεί για να χαρακτηριστεί μια τουριστική περιοχή ή μια τουριστική περιφέρεια. Η Κυανή Ακτή, η Κόστα ντελ Σολ, οι καταρράκτες του Νιαγάρα ή το Παρίσι έχουν τέτοια τουριστική φήμη ώστε προσελκύουν πολλούς τουρίστες. Το Λονδίνο, το νησί του Πάσχα ή το πάρκο του Γέλοουστοουν στα Βραχώδη Όρη αποτελούν επίσης φημισμένους διεθνείς τουριστικούς τόπους. Ο τουρισμός εισέρχεται σε εντελώς διαφορετικά περιβάλλοντα : στις ερήμους (oasis rallyes), τις εξοχές, τα βουνά, τις θάλασσες. Η αύξηση και η ανάπτυξη των τουριστικών δραστηριοτήτων στο χώρο δικαιολογούν την ύπαρξη της γεωγραφίας του τουρισμού, </a:t>
            </a:r>
            <a:r>
              <a:rPr lang="el-GR" sz="2000" dirty="0" smtClean="0">
                <a:solidFill>
                  <a:schemeClr val="accent2">
                    <a:lumMod val="75000"/>
                  </a:schemeClr>
                </a:solidFill>
                <a:latin typeface="Arial" pitchFamily="34" charset="0"/>
              </a:rPr>
              <a:t>(</a:t>
            </a:r>
            <a:r>
              <a:rPr lang="el-GR" sz="2000" dirty="0" smtClean="0">
                <a:solidFill>
                  <a:schemeClr val="accent2">
                    <a:lumMod val="75000"/>
                  </a:schemeClr>
                </a:solidFill>
                <a:latin typeface="Arial" pitchFamily="34" charset="0"/>
              </a:rPr>
              <a:t>…) πλέον </a:t>
            </a:r>
            <a:r>
              <a:rPr lang="el-GR" sz="2000" dirty="0">
                <a:solidFill>
                  <a:schemeClr val="accent2">
                    <a:lumMod val="75000"/>
                  </a:schemeClr>
                </a:solidFill>
                <a:latin typeface="Arial" pitchFamily="34" charset="0"/>
              </a:rPr>
              <a:t>έχει χωρικές επιπτώσεις που ξεπερνάνε κατά πολύ πολλές παραδοσιακές ή νεότερες βιομηχανικές δραστηριότητες. </a:t>
            </a:r>
            <a:r>
              <a:rPr lang="el-GR" sz="2000" dirty="0">
                <a:latin typeface="Arial" pitchFamily="34" charset="0"/>
              </a:rPr>
              <a:t>» </a:t>
            </a:r>
          </a:p>
        </p:txBody>
      </p:sp>
      <p:sp>
        <p:nvSpPr>
          <p:cNvPr id="21507" name="Rectangle 3"/>
          <p:cNvSpPr>
            <a:spLocks noGrp="1" noChangeArrowheads="1"/>
          </p:cNvSpPr>
          <p:nvPr>
            <p:ph type="title"/>
          </p:nvPr>
        </p:nvSpPr>
        <p:spPr>
          <a:xfrm>
            <a:off x="152400" y="152400"/>
            <a:ext cx="8839200" cy="457200"/>
          </a:xfrm>
          <a:noFill/>
          <a:ln>
            <a:solidFill>
              <a:schemeClr val="hlink"/>
            </a:solidFill>
          </a:ln>
        </p:spPr>
        <p:txBody>
          <a:bodyPr/>
          <a:lstStyle/>
          <a:p>
            <a:pPr>
              <a:lnSpc>
                <a:spcPct val="70000"/>
              </a:lnSpc>
            </a:pPr>
            <a:r>
              <a:rPr lang="el-GR" sz="1800" dirty="0" smtClean="0">
                <a:latin typeface="Arial" pitchFamily="34" charset="0"/>
              </a:rPr>
              <a:t>Βλ. παραπάνω  Π.5.3.  </a:t>
            </a:r>
            <a:r>
              <a:rPr lang="en-US" sz="1800" dirty="0" smtClean="0">
                <a:latin typeface="Arial" pitchFamily="34" charset="0"/>
                <a:hlinkClick r:id="rId2"/>
              </a:rPr>
              <a:t>http</a:t>
            </a:r>
            <a:r>
              <a:rPr lang="en-US" sz="1800" dirty="0" smtClean="0">
                <a:latin typeface="Arial" pitchFamily="34" charset="0"/>
                <a:hlinkClick r:id="rId2"/>
              </a:rPr>
              <a:t>://</a:t>
            </a:r>
            <a:r>
              <a:rPr lang="en-US" sz="1800" dirty="0" smtClean="0">
                <a:latin typeface="Arial" pitchFamily="34" charset="0"/>
                <a:hlinkClick r:id="rId2"/>
              </a:rPr>
              <a:t>www.interbooks.gr/product_info.php?products_id=374</a:t>
            </a:r>
            <a:r>
              <a:rPr lang="en-US" sz="1800" dirty="0" smtClean="0">
                <a:latin typeface="Arial" pitchFamily="34" charset="0"/>
              </a:rPr>
              <a:t> </a:t>
            </a:r>
            <a:endParaRPr lang="el-GR" sz="1800" dirty="0">
              <a:latin typeface="Arial" pitchFamily="34" charset="0"/>
            </a:endParaRPr>
          </a:p>
        </p:txBody>
      </p:sp>
      <p:sp>
        <p:nvSpPr>
          <p:cNvPr id="5" name="Text Box 5"/>
          <p:cNvSpPr txBox="1">
            <a:spLocks noChangeArrowheads="1"/>
          </p:cNvSpPr>
          <p:nvPr/>
        </p:nvSpPr>
        <p:spPr bwMode="auto">
          <a:xfrm rot="16200000">
            <a:off x="-288033" y="6337333"/>
            <a:ext cx="838200" cy="203133"/>
          </a:xfrm>
          <a:prstGeom prst="rect">
            <a:avLst/>
          </a:prstGeom>
          <a:noFill/>
          <a:ln w="9525">
            <a:noFill/>
            <a:miter lim="800000"/>
            <a:headEnd/>
            <a:tailEnd/>
          </a:ln>
          <a:effectLst/>
        </p:spPr>
        <p:txBody>
          <a:bodyPr wrap="square">
            <a:spAutoFit/>
          </a:bodyPr>
          <a:lstStyle/>
          <a:p>
            <a:pPr>
              <a:lnSpc>
                <a:spcPct val="80000"/>
              </a:lnSpc>
            </a:pPr>
            <a:r>
              <a:rPr lang="en-US" sz="900" dirty="0" smtClean="0"/>
              <a:t>E.Durie2020</a:t>
            </a:r>
            <a:endParaRPr lang="el-GR"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1B5F2A7-95D1-49CF-8D04-BB7427E7B4CC}" type="slidenum">
              <a:rPr lang="el-GR"/>
              <a:pPr/>
              <a:t>3</a:t>
            </a:fld>
            <a:endParaRPr lang="el-GR"/>
          </a:p>
        </p:txBody>
      </p:sp>
      <p:sp>
        <p:nvSpPr>
          <p:cNvPr id="9219" name="Rectangle 3"/>
          <p:cNvSpPr>
            <a:spLocks noGrp="1" noChangeArrowheads="1"/>
          </p:cNvSpPr>
          <p:nvPr>
            <p:ph type="body" idx="1"/>
          </p:nvPr>
        </p:nvSpPr>
        <p:spPr>
          <a:xfrm>
            <a:off x="152400" y="914400"/>
            <a:ext cx="8839200" cy="5562600"/>
          </a:xfrm>
          <a:ln>
            <a:solidFill>
              <a:schemeClr val="tx1"/>
            </a:solidFill>
          </a:ln>
        </p:spPr>
        <p:txBody>
          <a:bodyPr/>
          <a:lstStyle/>
          <a:p>
            <a:pPr marL="0" indent="452438">
              <a:lnSpc>
                <a:spcPct val="90000"/>
              </a:lnSpc>
              <a:buFontTx/>
              <a:buNone/>
            </a:pPr>
            <a:r>
              <a:rPr lang="el-GR" sz="2400" dirty="0"/>
              <a:t>Η μετανάστευση είναι ένα φαινόμενο γνωστό ιστορικά από τα παλαιότερα χρόνια έως σήμερα Παρ' όλα αυτά η σύγχρονη μετανάστευση διαφοροποιείται σε μεγάλο βαθμό από αυτή του παρελθόντος . Συγκεκριμένα, δύο από τα πιο σημαντικά στοιχεία τα οποία υιοθέτησε κατά τα νεότερα χρόνια είναι ο μεγάλος αριθμός των μεταναστών και η εκρηκτική αύξηση της λαθρομετανάστευσης.</a:t>
            </a:r>
          </a:p>
          <a:p>
            <a:pPr marL="0" indent="452438">
              <a:lnSpc>
                <a:spcPct val="90000"/>
              </a:lnSpc>
              <a:buFontTx/>
              <a:buNone/>
            </a:pPr>
            <a:r>
              <a:rPr lang="el-GR" sz="2400" dirty="0"/>
              <a:t>‘</a:t>
            </a:r>
            <a:r>
              <a:rPr lang="en-GB" sz="2400" dirty="0"/>
              <a:t>O</a:t>
            </a:r>
            <a:r>
              <a:rPr lang="el-GR" sz="2400" dirty="0"/>
              <a:t>σον αφορά τον αριθμό των μεταναστών, αν προσδιορίσουμε ως μετανάστη κάποιον που μένει έξω από τη χώρα του πάνω από ένα έτος, υπολογίζεται ότι υπάρχουν σήμερα πάνω από 200 εκατομμύρια μετανάστες παγκοσμίως. Σήμερα 1 στα 35 άτομα είναι ένας διεθνής μετανάστης. Η μετανάστευση πλέον είναι ένα φαινόμενο που συνδέεται άρρηκτα με την παγκοσμιοποίηση σε σχέση με παλαιότερες ιστορικές περιόδους , καθώς οι μετανάστες ταξιδεύουν σε όλα τα μήκη και πλάτη του κόσμου. </a:t>
            </a:r>
          </a:p>
        </p:txBody>
      </p:sp>
      <p:sp>
        <p:nvSpPr>
          <p:cNvPr id="9220" name="Rectangle 4"/>
          <p:cNvSpPr>
            <a:spLocks noGrp="1" noChangeArrowheads="1"/>
          </p:cNvSpPr>
          <p:nvPr>
            <p:ph type="title"/>
          </p:nvPr>
        </p:nvSpPr>
        <p:spPr>
          <a:xfrm>
            <a:off x="152400" y="228600"/>
            <a:ext cx="8839200" cy="563563"/>
          </a:xfrm>
          <a:noFill/>
          <a:ln>
            <a:solidFill>
              <a:srgbClr val="FF9900"/>
            </a:solidFill>
          </a:ln>
        </p:spPr>
        <p:txBody>
          <a:bodyPr/>
          <a:lstStyle/>
          <a:p>
            <a:pPr>
              <a:lnSpc>
                <a:spcPct val="85000"/>
              </a:lnSpc>
            </a:pPr>
            <a:r>
              <a:rPr lang="el-GR" sz="2400" dirty="0">
                <a:solidFill>
                  <a:srgbClr val="FF9900"/>
                </a:solidFill>
                <a:effectLst>
                  <a:outerShdw blurRad="38100" dist="38100" dir="2700000" algn="tl">
                    <a:srgbClr val="000000"/>
                  </a:outerShdw>
                </a:effectLst>
                <a:latin typeface="Arial" pitchFamily="34" charset="0"/>
              </a:rPr>
              <a:t>Έλλειψη Βιβλιογραφικών </a:t>
            </a:r>
            <a:r>
              <a:rPr lang="el-GR" sz="2400" dirty="0" smtClean="0">
                <a:solidFill>
                  <a:srgbClr val="FF9900"/>
                </a:solidFill>
                <a:effectLst>
                  <a:outerShdw blurRad="38100" dist="38100" dir="2700000" algn="tl">
                    <a:srgbClr val="000000"/>
                  </a:outerShdw>
                </a:effectLst>
                <a:latin typeface="Arial" pitchFamily="34" charset="0"/>
              </a:rPr>
              <a:t>παραπομπών. Προβλ. Στίξης. </a:t>
            </a:r>
            <a:r>
              <a:rPr lang="el-GR" sz="2400" b="0" dirty="0" smtClean="0">
                <a:solidFill>
                  <a:srgbClr val="FF9900"/>
                </a:solidFill>
                <a:effectLst>
                  <a:outerShdw blurRad="38100" dist="38100" dir="2700000" algn="tl">
                    <a:srgbClr val="000000"/>
                  </a:outerShdw>
                </a:effectLst>
                <a:latin typeface="Arial" pitchFamily="34" charset="0"/>
              </a:rPr>
              <a:t>Π.1</a:t>
            </a:r>
            <a:endParaRPr lang="el-GR" sz="2400" b="0" dirty="0">
              <a:solidFill>
                <a:srgbClr val="FF9900"/>
              </a:solidFill>
              <a:effectLst>
                <a:outerShdw blurRad="38100" dist="38100" dir="2700000" algn="tl">
                  <a:srgbClr val="000000"/>
                </a:outerShdw>
              </a:effectLst>
              <a:latin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BFEAB5B-3A0B-4AF9-AEEE-68684DA98F99}" type="slidenum">
              <a:rPr lang="el-GR"/>
              <a:pPr/>
              <a:t>4</a:t>
            </a:fld>
            <a:endParaRPr lang="el-GR"/>
          </a:p>
        </p:txBody>
      </p:sp>
      <p:sp>
        <p:nvSpPr>
          <p:cNvPr id="14338" name="Rectangle 2"/>
          <p:cNvSpPr>
            <a:spLocks noGrp="1" noChangeArrowheads="1"/>
          </p:cNvSpPr>
          <p:nvPr>
            <p:ph type="body" idx="1"/>
          </p:nvPr>
        </p:nvSpPr>
        <p:spPr>
          <a:xfrm>
            <a:off x="152400" y="762000"/>
            <a:ext cx="8839200" cy="5943600"/>
          </a:xfrm>
          <a:ln>
            <a:solidFill>
              <a:schemeClr val="tx1"/>
            </a:solidFill>
          </a:ln>
        </p:spPr>
        <p:txBody>
          <a:bodyPr/>
          <a:lstStyle/>
          <a:p>
            <a:pPr marL="0" indent="452438">
              <a:lnSpc>
                <a:spcPct val="80000"/>
              </a:lnSpc>
              <a:buFontTx/>
              <a:buNone/>
            </a:pPr>
            <a:r>
              <a:rPr lang="el-GR" altLang="zh-CN" sz="2400" dirty="0"/>
              <a:t>Ο ελληνικός τουρισμός είναι κυρίως εξωστρεφής, και η όποια επίπτωση της κρίσης σε αυτόν λόγω της μείωσης της εσωτερικής ζήτησης αντισταθμίστηκε από την αύξηση των διεθνών ροών. Η αύξηση αυτή έχει πολλαπλές αιτίες που ανάγονται τόσο στις συνθήκες στην παγκόσμια τουριστική αγορά, όσο και σε κάποια μείωση του κόστους των τουριστικών υπηρεσιών στην Ελλάδα λόγω της εσωτερικής υποτίμησης, αλλά ανεξάρτητα από τις αιτίες ήταν έντονη, με αποτέλεσμα ο τουρισμός να είναι ο μόνος ίσως τομέας που εμφάνισε κατά την κρίση ανοδική πορεία ‒με εξαίρεση την Αττική. Η πολύ μεγάλη μείωση των τουριστικών ροών στην τελευταία, σε ποσοστά της τάξης του 30% ή και περισσότερο στις αρχές της τρέχουσας δεκαετίας, πρέπει να αποδοθεί κυρίως στις μη οικονομικές πλευρές της κρίσης, και σε μεγάλο βαθμό στις πολιτικές αναταραχές και τα κοινωνικά και περιβαλλοντικά προβλήματα του κέντρου της Αθήνας. Ο τουρισμός στην Αττική ήταν κυρίως τουρισμός πόλης (σε αντιδιαστολή προς τον τουρισμό ήλιου-θάλασσας) και η κατάρρευση της διεθνούς εικόνας της Αθήνας και του κέντρου της έπαιξαν καθοριστικό ρόλο στην πορεία του τομέα. </a:t>
            </a:r>
            <a:endParaRPr lang="el-GR" sz="2400" dirty="0"/>
          </a:p>
        </p:txBody>
      </p:sp>
      <p:sp>
        <p:nvSpPr>
          <p:cNvPr id="14339" name="Rectangle 3"/>
          <p:cNvSpPr>
            <a:spLocks noGrp="1" noChangeArrowheads="1"/>
          </p:cNvSpPr>
          <p:nvPr>
            <p:ph type="title"/>
          </p:nvPr>
        </p:nvSpPr>
        <p:spPr>
          <a:xfrm>
            <a:off x="152400" y="152400"/>
            <a:ext cx="8839200" cy="533400"/>
          </a:xfrm>
          <a:noFill/>
          <a:ln>
            <a:solidFill>
              <a:srgbClr val="FF9900"/>
            </a:solidFill>
          </a:ln>
        </p:spPr>
        <p:txBody>
          <a:bodyPr/>
          <a:lstStyle/>
          <a:p>
            <a:pPr>
              <a:lnSpc>
                <a:spcPct val="85000"/>
              </a:lnSpc>
            </a:pPr>
            <a:r>
              <a:rPr lang="el-GR" sz="2400" dirty="0">
                <a:solidFill>
                  <a:srgbClr val="FF9900"/>
                </a:solidFill>
                <a:effectLst>
                  <a:outerShdw blurRad="38100" dist="38100" dir="2700000" algn="tl">
                    <a:srgbClr val="000000"/>
                  </a:outerShdw>
                </a:effectLst>
                <a:latin typeface="Arial" pitchFamily="34" charset="0"/>
              </a:rPr>
              <a:t>Έλλειψη Βιβλιογραφικών </a:t>
            </a:r>
            <a:r>
              <a:rPr lang="el-GR" sz="2400" dirty="0" smtClean="0">
                <a:solidFill>
                  <a:srgbClr val="FF9900"/>
                </a:solidFill>
                <a:effectLst>
                  <a:outerShdw blurRad="38100" dist="38100" dir="2700000" algn="tl">
                    <a:srgbClr val="000000"/>
                  </a:outerShdw>
                </a:effectLst>
                <a:latin typeface="Arial" pitchFamily="34" charset="0"/>
              </a:rPr>
              <a:t>παραπομπών. </a:t>
            </a:r>
            <a:r>
              <a:rPr lang="el-GR" sz="2400" b="0" dirty="0" smtClean="0">
                <a:solidFill>
                  <a:srgbClr val="FF9900"/>
                </a:solidFill>
                <a:effectLst>
                  <a:outerShdw blurRad="38100" dist="38100" dir="2700000" algn="tl">
                    <a:srgbClr val="000000"/>
                  </a:outerShdw>
                </a:effectLst>
                <a:latin typeface="Arial" pitchFamily="34" charset="0"/>
              </a:rPr>
              <a:t>Π.2/</a:t>
            </a:r>
            <a:endParaRPr lang="el-GR" sz="2400" b="0" dirty="0">
              <a:solidFill>
                <a:srgbClr val="FF9900"/>
              </a:solidFill>
              <a:effectLst>
                <a:outerShdw blurRad="38100" dist="38100" dir="2700000" algn="tl">
                  <a:srgbClr val="000000"/>
                </a:outerShdw>
              </a:effectLst>
              <a:latin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F6F3CD2-4E20-493B-AA22-A5E61448585A}" type="slidenum">
              <a:rPr lang="el-GR"/>
              <a:pPr/>
              <a:t>5</a:t>
            </a:fld>
            <a:endParaRPr lang="el-GR"/>
          </a:p>
        </p:txBody>
      </p:sp>
      <p:sp>
        <p:nvSpPr>
          <p:cNvPr id="22530" name="Rectangle 2"/>
          <p:cNvSpPr>
            <a:spLocks noGrp="1" noChangeArrowheads="1"/>
          </p:cNvSpPr>
          <p:nvPr>
            <p:ph type="body" idx="1"/>
          </p:nvPr>
        </p:nvSpPr>
        <p:spPr>
          <a:xfrm>
            <a:off x="152400" y="1219200"/>
            <a:ext cx="8839200" cy="5486400"/>
          </a:xfrm>
          <a:ln>
            <a:solidFill>
              <a:schemeClr val="tx1"/>
            </a:solidFill>
          </a:ln>
        </p:spPr>
        <p:txBody>
          <a:bodyPr/>
          <a:lstStyle/>
          <a:p>
            <a:pPr marL="0" indent="452438">
              <a:lnSpc>
                <a:spcPct val="95000"/>
              </a:lnSpc>
              <a:spcBef>
                <a:spcPts val="380"/>
              </a:spcBef>
              <a:spcAft>
                <a:spcPts val="600"/>
              </a:spcAft>
              <a:buFontTx/>
              <a:buNone/>
            </a:pPr>
            <a:r>
              <a:rPr lang="el-GR" altLang="zh-CN" sz="2000" dirty="0">
                <a:solidFill>
                  <a:schemeClr val="accent2">
                    <a:lumMod val="75000"/>
                  </a:schemeClr>
                </a:solidFill>
                <a:latin typeface="Arial" pitchFamily="34" charset="0"/>
                <a:cs typeface="Arial" pitchFamily="34" charset="0"/>
              </a:rPr>
              <a:t>Ο ελληνικός τουρισμός είναι κυρίως εξωστρεφής, και η όποια επίπτωση της κρίσης σε αυτόν λόγω της μείωσης της εσωτερικής ζήτησης αντισταθμίστηκε από την αύξηση των διεθνών ροών. Η αύξηση αυτή έχει πολλαπλές αιτίες που ανάγονται τόσο στις συνθήκες στην παγκόσμια τουριστική αγορά, όσο και σε κάποια μείωση του κόστους των τουριστικών υπηρεσιών στην Ελλάδα λόγω της εσωτερικής υποτίμησης, αλλά ανεξάρτητα από τις αιτίες ήταν έντονη, με αποτέλεσμα ο τουρισμός να είναι ο μόνος ίσως τομέας που εμφάνισε κατά την κρίση ανοδική πορεία ‒με εξαίρεση την Αττική. Η πολύ μεγάλη μείωση των τουριστικών ροών στην τελευταία, σε ποσοστά της τάξης του 30% ή και περισσότερο στις αρχές της τρέχουσας δεκαετίας, πρέπει να αποδοθεί κυρίως στις μη οικονομικές πλευρές της κρίσης, και σε μεγάλο βαθμό στις πολιτικές αναταραχές και τα κοινωνικά και περιβαλλοντικά προβλήματα του κέντρου της Αθήνας. Ο τουρισμός στην Αττική ήταν κυρίως τουρισμός πόλης (σε αντιδιαστολή προς τον τουρισμό ήλιου-θάλασσας) και η κατάρρευση της διεθνούς εικόνας της Αθήνας και του κέντρου της έπαιξαν καθοριστικό ρόλο στην πορεία του τομέα. </a:t>
            </a:r>
            <a:endParaRPr lang="el-GR" sz="2000" dirty="0">
              <a:solidFill>
                <a:schemeClr val="accent2">
                  <a:lumMod val="75000"/>
                </a:schemeClr>
              </a:solidFill>
              <a:latin typeface="Arial" pitchFamily="34" charset="0"/>
              <a:cs typeface="Arial" pitchFamily="34" charset="0"/>
            </a:endParaRPr>
          </a:p>
        </p:txBody>
      </p:sp>
      <p:sp>
        <p:nvSpPr>
          <p:cNvPr id="22531" name="Rectangle 3"/>
          <p:cNvSpPr>
            <a:spLocks noGrp="1" noChangeArrowheads="1"/>
          </p:cNvSpPr>
          <p:nvPr>
            <p:ph type="title"/>
          </p:nvPr>
        </p:nvSpPr>
        <p:spPr>
          <a:xfrm>
            <a:off x="152400" y="152400"/>
            <a:ext cx="8839200" cy="762000"/>
          </a:xfrm>
          <a:noFill/>
          <a:ln>
            <a:solidFill>
              <a:srgbClr val="FF9900"/>
            </a:solidFill>
          </a:ln>
        </p:spPr>
        <p:txBody>
          <a:bodyPr/>
          <a:lstStyle/>
          <a:p>
            <a:pPr>
              <a:lnSpc>
                <a:spcPct val="85000"/>
              </a:lnSpc>
            </a:pPr>
            <a:r>
              <a:rPr lang="el-GR" sz="2000" dirty="0" smtClean="0">
                <a:solidFill>
                  <a:srgbClr val="FF9900"/>
                </a:solidFill>
                <a:effectLst>
                  <a:outerShdw blurRad="38100" dist="38100" dir="2700000" algn="tl">
                    <a:srgbClr val="000000"/>
                  </a:outerShdw>
                </a:effectLst>
                <a:latin typeface="Arial" pitchFamily="34" charset="0"/>
              </a:rPr>
              <a:t>Π.2./ Αντιγραφή από</a:t>
            </a:r>
            <a:br>
              <a:rPr lang="el-GR" sz="2000" dirty="0" smtClean="0">
                <a:solidFill>
                  <a:srgbClr val="FF9900"/>
                </a:solidFill>
                <a:effectLst>
                  <a:outerShdw blurRad="38100" dist="38100" dir="2700000" algn="tl">
                    <a:srgbClr val="000000"/>
                  </a:outerShdw>
                </a:effectLst>
                <a:latin typeface="Arial" pitchFamily="34" charset="0"/>
              </a:rPr>
            </a:br>
            <a:r>
              <a:rPr lang="en-US" sz="2000" dirty="0" smtClean="0">
                <a:solidFill>
                  <a:srgbClr val="FF9900"/>
                </a:solidFill>
                <a:effectLst>
                  <a:outerShdw blurRad="38100" dist="38100" dir="2700000" algn="tl">
                    <a:srgbClr val="000000"/>
                  </a:outerShdw>
                </a:effectLst>
                <a:latin typeface="Arial" pitchFamily="34" charset="0"/>
                <a:hlinkClick r:id="rId2"/>
              </a:rPr>
              <a:t>https</a:t>
            </a:r>
            <a:r>
              <a:rPr lang="en-US" sz="2000" dirty="0" smtClean="0">
                <a:solidFill>
                  <a:srgbClr val="FF9900"/>
                </a:solidFill>
                <a:effectLst>
                  <a:outerShdw blurRad="38100" dist="38100" dir="2700000" algn="tl">
                    <a:srgbClr val="000000"/>
                  </a:outerShdw>
                </a:effectLst>
                <a:latin typeface="Arial" pitchFamily="34" charset="0"/>
                <a:hlinkClick r:id="rId2"/>
              </a:rPr>
              <a:t>://</a:t>
            </a:r>
            <a:r>
              <a:rPr lang="en-US" sz="2000" dirty="0" smtClean="0">
                <a:solidFill>
                  <a:srgbClr val="FF9900"/>
                </a:solidFill>
                <a:effectLst>
                  <a:outerShdw blurRad="38100" dist="38100" dir="2700000" algn="tl">
                    <a:srgbClr val="000000"/>
                  </a:outerShdw>
                </a:effectLst>
                <a:latin typeface="Arial" pitchFamily="34" charset="0"/>
                <a:hlinkClick r:id="rId2"/>
              </a:rPr>
              <a:t>www.athenssocialatlas.gr/</a:t>
            </a:r>
            <a:r>
              <a:rPr lang="el-GR" sz="2000" dirty="0" smtClean="0">
                <a:solidFill>
                  <a:srgbClr val="FF9900"/>
                </a:solidFill>
                <a:effectLst>
                  <a:outerShdw blurRad="38100" dist="38100" dir="2700000" algn="tl">
                    <a:srgbClr val="000000"/>
                  </a:outerShdw>
                </a:effectLst>
                <a:latin typeface="Arial" pitchFamily="34" charset="0"/>
                <a:hlinkClick r:id="rId2"/>
              </a:rPr>
              <a:t>άρθρο/διεθνής-ρόλος-της-πόλης</a:t>
            </a:r>
            <a:r>
              <a:rPr lang="el-GR" sz="2000" dirty="0" smtClean="0">
                <a:solidFill>
                  <a:srgbClr val="FF9900"/>
                </a:solidFill>
                <a:effectLst>
                  <a:outerShdw blurRad="38100" dist="38100" dir="2700000" algn="tl">
                    <a:srgbClr val="000000"/>
                  </a:outerShdw>
                </a:effectLst>
                <a:latin typeface="Arial" pitchFamily="34" charset="0"/>
              </a:rPr>
              <a:t> </a:t>
            </a:r>
            <a:endParaRPr lang="el-GR" sz="2000" dirty="0">
              <a:solidFill>
                <a:srgbClr val="FF9900"/>
              </a:solidFill>
              <a:effectLst>
                <a:outerShdw blurRad="38100" dist="38100" dir="2700000" algn="tl">
                  <a:srgbClr val="000000"/>
                </a:outerShdw>
              </a:effectLst>
              <a:latin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38200"/>
          </a:xfrm>
          <a:ln>
            <a:solidFill>
              <a:schemeClr val="tx1">
                <a:lumMod val="65000"/>
                <a:lumOff val="35000"/>
              </a:schemeClr>
            </a:solidFill>
          </a:ln>
        </p:spPr>
        <p:txBody>
          <a:bodyPr/>
          <a:lstStyle/>
          <a:p>
            <a:r>
              <a:rPr lang="el-GR" sz="2400" dirty="0" smtClean="0">
                <a:latin typeface="Arial" pitchFamily="34" charset="0"/>
                <a:cs typeface="Arial" pitchFamily="34" charset="0"/>
              </a:rPr>
              <a:t>Άλλη περίπτωση – Π.3.</a:t>
            </a:r>
            <a:endParaRPr lang="en-US" sz="2400" dirty="0">
              <a:latin typeface="Arial" pitchFamily="34" charset="0"/>
              <a:cs typeface="Arial" pitchFamily="34" charset="0"/>
            </a:endParaRPr>
          </a:p>
        </p:txBody>
      </p:sp>
      <p:sp>
        <p:nvSpPr>
          <p:cNvPr id="3" name="Content Placeholder 2"/>
          <p:cNvSpPr>
            <a:spLocks noGrp="1"/>
          </p:cNvSpPr>
          <p:nvPr>
            <p:ph idx="1"/>
          </p:nvPr>
        </p:nvSpPr>
        <p:spPr/>
        <p:txBody>
          <a:bodyPr/>
          <a:lstStyle/>
          <a:p>
            <a:r>
              <a:rPr lang="el-GR" sz="2400" dirty="0" smtClean="0">
                <a:solidFill>
                  <a:schemeClr val="accent2">
                    <a:lumMod val="50000"/>
                  </a:schemeClr>
                </a:solidFill>
                <a:effectLst/>
                <a:latin typeface="Arial" pitchFamily="34" charset="0"/>
              </a:rPr>
              <a:t>Λανθασμένος τρόπος παραπομπής σε πηγές, συνυφασμένος με λανθασμένο τρόπο σύλληψης &amp; σύνταξης κειμένου. Καμία ακαδημαϊκή εργασία δεν παρομοιάζεται με ένα τρενάκι των οποίων τα επιμέρους τμήματα, σαν βαγονάκια, αντιστοιχούν σε μια διαφορετική πηγή.</a:t>
            </a:r>
            <a:endParaRPr lang="en-US" sz="2400" dirty="0">
              <a:solidFill>
                <a:schemeClr val="accent2">
                  <a:lumMod val="50000"/>
                </a:schemeClr>
              </a:solidFill>
              <a:effectLst/>
            </a:endParaRPr>
          </a:p>
        </p:txBody>
      </p:sp>
      <p:sp>
        <p:nvSpPr>
          <p:cNvPr id="4" name="Slide Number Placeholder 3"/>
          <p:cNvSpPr>
            <a:spLocks noGrp="1"/>
          </p:cNvSpPr>
          <p:nvPr>
            <p:ph type="sldNum" sz="quarter" idx="12"/>
          </p:nvPr>
        </p:nvSpPr>
        <p:spPr/>
        <p:txBody>
          <a:bodyPr/>
          <a:lstStyle/>
          <a:p>
            <a:fld id="{0205ACF1-314D-437E-BF29-68D358CCD0EC}" type="slidenum">
              <a:rPr lang="el-GR" smtClean="0"/>
              <a:pPr/>
              <a:t>6</a:t>
            </a:fld>
            <a:endParaRPr lang="el-G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084A269-C8BE-473C-BF8A-187F678828BC}" type="slidenum">
              <a:rPr lang="el-GR"/>
              <a:pPr/>
              <a:t>7</a:t>
            </a:fld>
            <a:endParaRPr lang="el-GR"/>
          </a:p>
        </p:txBody>
      </p:sp>
      <p:sp>
        <p:nvSpPr>
          <p:cNvPr id="23554" name="Rectangle 2"/>
          <p:cNvSpPr>
            <a:spLocks noGrp="1" noChangeArrowheads="1"/>
          </p:cNvSpPr>
          <p:nvPr>
            <p:ph type="title"/>
          </p:nvPr>
        </p:nvSpPr>
        <p:spPr>
          <a:xfrm>
            <a:off x="152400" y="152400"/>
            <a:ext cx="8839200" cy="1295400"/>
          </a:xfrm>
          <a:ln>
            <a:solidFill>
              <a:srgbClr val="FF9900"/>
            </a:solidFill>
          </a:ln>
        </p:spPr>
        <p:txBody>
          <a:bodyPr/>
          <a:lstStyle/>
          <a:p>
            <a:pPr>
              <a:lnSpc>
                <a:spcPct val="90000"/>
              </a:lnSpc>
            </a:pPr>
            <a:r>
              <a:rPr lang="el-GR" sz="1800" b="0" dirty="0">
                <a:solidFill>
                  <a:srgbClr val="FF9900"/>
                </a:solidFill>
                <a:effectLst/>
                <a:latin typeface="Arial" pitchFamily="34" charset="0"/>
              </a:rPr>
              <a:t>Λανθασμένος τρόπος παραπομπής σε πηγές, συνυφασμένος με λανθασμένο τρόπο σύλληψης &amp; σύνταξης κειμένου. Καμία ακαδημαϊκή εργασία δεν παρομοιάζεται με ένα τρενάκι των οποίων τα επιμέρους τμήματα, σαν βαγονάκια, αντιστοιχούν σε μια διαφορετική πηγή</a:t>
            </a:r>
            <a:r>
              <a:rPr lang="el-GR" sz="1800" b="0" dirty="0" smtClean="0">
                <a:solidFill>
                  <a:srgbClr val="FF9900"/>
                </a:solidFill>
                <a:effectLst/>
                <a:latin typeface="Arial" pitchFamily="34" charset="0"/>
              </a:rPr>
              <a:t>.  Π. 3.</a:t>
            </a:r>
            <a:endParaRPr lang="el-GR" sz="1800" b="0" dirty="0">
              <a:solidFill>
                <a:srgbClr val="FF9900"/>
              </a:solidFill>
              <a:effectLst/>
              <a:latin typeface="Arial" pitchFamily="34" charset="0"/>
            </a:endParaRPr>
          </a:p>
        </p:txBody>
      </p:sp>
      <p:pic>
        <p:nvPicPr>
          <p:cNvPr id="23555" name="Picture 3"/>
          <p:cNvPicPr>
            <a:picLocks noGrp="1" noChangeAspect="1" noChangeArrowheads="1"/>
          </p:cNvPicPr>
          <p:nvPr>
            <p:ph type="body" idx="1"/>
          </p:nvPr>
        </p:nvPicPr>
        <p:blipFill>
          <a:blip r:embed="rId2" cstate="print"/>
          <a:srcRect l="26315" t="6061" r="21053" b="4546"/>
          <a:stretch>
            <a:fillRect/>
          </a:stretch>
        </p:blipFill>
        <p:spPr>
          <a:xfrm>
            <a:off x="304800" y="1524000"/>
            <a:ext cx="8610600" cy="5029200"/>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A6917F7-1803-4FCF-861A-FFD593CCCD0C}" type="slidenum">
              <a:rPr lang="el-GR"/>
              <a:pPr/>
              <a:t>8</a:t>
            </a:fld>
            <a:endParaRPr lang="el-GR"/>
          </a:p>
        </p:txBody>
      </p:sp>
      <p:sp>
        <p:nvSpPr>
          <p:cNvPr id="16386" name="Rectangle 2"/>
          <p:cNvSpPr>
            <a:spLocks noGrp="1" noChangeArrowheads="1"/>
          </p:cNvSpPr>
          <p:nvPr>
            <p:ph type="title"/>
          </p:nvPr>
        </p:nvSpPr>
        <p:spPr>
          <a:xfrm>
            <a:off x="152400" y="152400"/>
            <a:ext cx="8839200" cy="990600"/>
          </a:xfrm>
        </p:spPr>
        <p:txBody>
          <a:bodyPr/>
          <a:lstStyle/>
          <a:p>
            <a:r>
              <a:rPr lang="el-GR" sz="1400" i="1">
                <a:effectLst/>
                <a:latin typeface="Arial" pitchFamily="34" charset="0"/>
              </a:rPr>
              <a:t>Λεξικό της κοινής νεοελληνικής</a:t>
            </a:r>
            <a:r>
              <a:rPr lang="el-GR" sz="1400">
                <a:effectLst/>
                <a:latin typeface="Arial" pitchFamily="34" charset="0"/>
              </a:rPr>
              <a:t>, Ινστιτούτο Νεοελληνικών Σπουδών του Αριστοτελείου Πανεπιστημίου Θεσσαλονίκης – Ίδρυμα Μανόλη </a:t>
            </a:r>
            <a:r>
              <a:rPr lang="el-GR" sz="1400">
                <a:solidFill>
                  <a:srgbClr val="111111"/>
                </a:solidFill>
                <a:effectLst/>
                <a:latin typeface="Arial" pitchFamily="34" charset="0"/>
              </a:rPr>
              <a:t>Τριανταφυλλίδη, 1998</a:t>
            </a:r>
            <a:r>
              <a:rPr lang="el-GR" sz="1000">
                <a:solidFill>
                  <a:srgbClr val="111111"/>
                </a:solidFill>
                <a:effectLst/>
                <a:latin typeface="Arial" pitchFamily="34" charset="0"/>
              </a:rPr>
              <a:t>, [στο διαδίκτυο] Β΄ έκδοση της Πύλης για την ελληνική γλώσσα, διαθέσιμο από: </a:t>
            </a:r>
            <a:br>
              <a:rPr lang="el-GR" sz="1000">
                <a:solidFill>
                  <a:srgbClr val="111111"/>
                </a:solidFill>
                <a:effectLst/>
                <a:latin typeface="Arial" pitchFamily="34" charset="0"/>
              </a:rPr>
            </a:br>
            <a:r>
              <a:rPr lang="el-GR" sz="1000">
                <a:effectLst/>
                <a:latin typeface="Arial" pitchFamily="34" charset="0"/>
                <a:hlinkClick r:id="rId2"/>
              </a:rPr>
              <a:t>http://www.greek-language.gr/greekLang/modern_greek/tools/lexica/triantafyllides/index.html τελευταία ενημέρωση 2008</a:t>
            </a:r>
            <a:r>
              <a:rPr lang="el-GR" sz="1000">
                <a:effectLst/>
                <a:latin typeface="Arial" pitchFamily="34" charset="0"/>
              </a:rPr>
              <a:t>, τελευταία πρόσβαση 04-11-2019</a:t>
            </a:r>
          </a:p>
        </p:txBody>
      </p:sp>
      <p:sp>
        <p:nvSpPr>
          <p:cNvPr id="16387" name="Rectangle 3"/>
          <p:cNvSpPr>
            <a:spLocks noGrp="1" noChangeArrowheads="1"/>
          </p:cNvSpPr>
          <p:nvPr>
            <p:ph type="body" idx="1"/>
          </p:nvPr>
        </p:nvSpPr>
        <p:spPr>
          <a:xfrm>
            <a:off x="152400" y="1143000"/>
            <a:ext cx="8839200" cy="5562600"/>
          </a:xfrm>
        </p:spPr>
        <p:txBody>
          <a:bodyPr/>
          <a:lstStyle/>
          <a:p>
            <a:pPr>
              <a:lnSpc>
                <a:spcPct val="90000"/>
              </a:lnSpc>
            </a:pPr>
            <a:r>
              <a:rPr lang="el-GR" sz="2400" u="sng" dirty="0">
                <a:solidFill>
                  <a:schemeClr val="hlink"/>
                </a:solidFill>
                <a:effectLst>
                  <a:outerShdw blurRad="38100" dist="38100" dir="2700000" algn="tl">
                    <a:srgbClr val="000000"/>
                  </a:outerShdw>
                </a:effectLst>
                <a:latin typeface="Arial" pitchFamily="34" charset="0"/>
              </a:rPr>
              <a:t>Απόσπασμα</a:t>
            </a:r>
            <a:r>
              <a:rPr lang="el-GR" sz="2400" dirty="0">
                <a:latin typeface="Arial" pitchFamily="34" charset="0"/>
              </a:rPr>
              <a:t> (</a:t>
            </a:r>
            <a:r>
              <a:rPr lang="el-GR" sz="2400" i="1" dirty="0">
                <a:latin typeface="Arial" pitchFamily="34" charset="0"/>
              </a:rPr>
              <a:t>excerpt, extract</a:t>
            </a:r>
            <a:r>
              <a:rPr lang="el-GR" sz="2400" dirty="0">
                <a:latin typeface="Arial" pitchFamily="34" charset="0"/>
              </a:rPr>
              <a:t>): μεμονωμένο τμήμα γραπτού ή προφορικού λόγου</a:t>
            </a:r>
          </a:p>
          <a:p>
            <a:pPr>
              <a:lnSpc>
                <a:spcPct val="90000"/>
              </a:lnSpc>
            </a:pPr>
            <a:r>
              <a:rPr lang="el-GR" sz="2400" u="sng" dirty="0">
                <a:solidFill>
                  <a:schemeClr val="hlink"/>
                </a:solidFill>
                <a:effectLst>
                  <a:outerShdw blurRad="38100" dist="38100" dir="2700000" algn="tl">
                    <a:srgbClr val="000000"/>
                  </a:outerShdw>
                </a:effectLst>
                <a:latin typeface="Arial" pitchFamily="34" charset="0"/>
              </a:rPr>
              <a:t>Παράθεμα</a:t>
            </a:r>
            <a:r>
              <a:rPr lang="el-GR" sz="2400" dirty="0">
                <a:latin typeface="Arial" pitchFamily="34" charset="0"/>
              </a:rPr>
              <a:t> (</a:t>
            </a:r>
            <a:r>
              <a:rPr lang="el-GR" sz="2400" i="1" dirty="0">
                <a:latin typeface="Arial" pitchFamily="34" charset="0"/>
              </a:rPr>
              <a:t>quotation</a:t>
            </a:r>
            <a:r>
              <a:rPr lang="el-GR" sz="2400" dirty="0">
                <a:latin typeface="Arial" pitchFamily="34" charset="0"/>
              </a:rPr>
              <a:t>): απόσπασμα από κείμενο κάποιου συγγραφέα που αναφέρεται, παρατίθεται αυτούσιο μέσα σε κείμενο άλλου συγγραφέα προκειμένου να διασαφηνίσει κτ., να στηρίξει μιαν άποψη, έναν ισχυρισμό κτλ.: </a:t>
            </a:r>
            <a:r>
              <a:rPr lang="el-GR" sz="2400" i="1" dirty="0">
                <a:latin typeface="Arial" pitchFamily="34" charset="0"/>
              </a:rPr>
              <a:t>H μελέτη στηρίζεται σε πολλά παραθέματα, με τα οποία ο συγγραφέας αιτιολογεί τα επιχειρήματά του.</a:t>
            </a:r>
          </a:p>
          <a:p>
            <a:pPr>
              <a:lnSpc>
                <a:spcPct val="90000"/>
              </a:lnSpc>
            </a:pPr>
            <a:r>
              <a:rPr lang="el-GR" sz="2400" u="sng" dirty="0">
                <a:solidFill>
                  <a:schemeClr val="hlink"/>
                </a:solidFill>
                <a:effectLst>
                  <a:outerShdw blurRad="38100" dist="38100" dir="2700000" algn="tl">
                    <a:srgbClr val="000000"/>
                  </a:outerShdw>
                </a:effectLst>
                <a:latin typeface="Arial" pitchFamily="34" charset="0"/>
              </a:rPr>
              <a:t>Χωρίο</a:t>
            </a:r>
            <a:r>
              <a:rPr lang="el-GR" sz="2400" dirty="0">
                <a:latin typeface="Arial" pitchFamily="34" charset="0"/>
              </a:rPr>
              <a:t>: περικοπή, απόσπασμα κειμένου.</a:t>
            </a:r>
          </a:p>
          <a:p>
            <a:pPr>
              <a:lnSpc>
                <a:spcPct val="90000"/>
              </a:lnSpc>
            </a:pPr>
            <a:r>
              <a:rPr lang="el-GR" sz="2400" u="sng" dirty="0">
                <a:solidFill>
                  <a:schemeClr val="hlink"/>
                </a:solidFill>
                <a:effectLst>
                  <a:outerShdw blurRad="38100" dist="38100" dir="2700000" algn="tl">
                    <a:srgbClr val="000000"/>
                  </a:outerShdw>
                </a:effectLst>
                <a:latin typeface="Arial" pitchFamily="34" charset="0"/>
              </a:rPr>
              <a:t>Εδάφιο</a:t>
            </a:r>
            <a:r>
              <a:rPr lang="el-GR" sz="2400" dirty="0">
                <a:latin typeface="Arial" pitchFamily="34" charset="0"/>
              </a:rPr>
              <a:t> (passage):  η μικρότερη αριθμημένη υποδιαίρεση κειμένου: </a:t>
            </a:r>
            <a:r>
              <a:rPr lang="el-GR" sz="2400" i="1" dirty="0">
                <a:latin typeface="Arial" pitchFamily="34" charset="0"/>
              </a:rPr>
              <a:t>Tο γ' ~ της παραγράφου 2 του άρθρου 362 του Aστικού Kώδικα. Tα εδάφια της Bίβλου.</a:t>
            </a:r>
            <a:r>
              <a:rPr lang="el-GR" sz="2400" dirty="0">
                <a:latin typeface="Arial" pitchFamily="34" charset="0"/>
              </a:rPr>
              <a:t> || (επέκτ.) μικρό απόσπασμα κειμένου.</a:t>
            </a:r>
          </a:p>
          <a:p>
            <a:pPr>
              <a:lnSpc>
                <a:spcPct val="90000"/>
              </a:lnSpc>
            </a:pPr>
            <a:r>
              <a:rPr lang="el-GR" sz="2400" u="sng" dirty="0">
                <a:solidFill>
                  <a:schemeClr val="hlink"/>
                </a:solidFill>
                <a:effectLst>
                  <a:outerShdw blurRad="38100" dist="38100" dir="2700000" algn="tl">
                    <a:srgbClr val="000000"/>
                  </a:outerShdw>
                </a:effectLst>
                <a:latin typeface="Arial" pitchFamily="34" charset="0"/>
              </a:rPr>
              <a:t>Περικοπή</a:t>
            </a:r>
            <a:r>
              <a:rPr lang="el-GR" sz="2400" dirty="0">
                <a:latin typeface="Arial" pitchFamily="34" charset="0"/>
              </a:rPr>
              <a:t>: 1.β. ό,τι αφαιρείται από κείμενο: </a:t>
            </a:r>
            <a:r>
              <a:rPr lang="el-GR" sz="2400" i="1" dirty="0">
                <a:latin typeface="Arial" pitchFamily="34" charset="0"/>
              </a:rPr>
              <a:t>Δημοσιεύτηκε χωρίς περικοπές</a:t>
            </a:r>
            <a:r>
              <a:rPr lang="el-GR" sz="2400" dirty="0">
                <a:latin typeface="Arial" pitchFamily="34" charset="0"/>
              </a:rPr>
              <a:t>. | 2. αυτοτελές απόσπασμα κειμένου· (πρβ. χωρίο): </a:t>
            </a:r>
            <a:r>
              <a:rPr lang="el-GR" sz="2400" i="1" dirty="0">
                <a:latin typeface="Arial" pitchFamily="34" charset="0"/>
              </a:rPr>
              <a:t>Περικοπές του Ευαγγελίου</a:t>
            </a:r>
            <a:r>
              <a:rPr lang="el-GR" sz="2400" dirty="0">
                <a:latin typeface="Arial" pitchFamily="34" charset="0"/>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CB5BF8F-85D5-4CEC-821A-6CBFEE566659}" type="slidenum">
              <a:rPr lang="el-GR"/>
              <a:pPr/>
              <a:t>9</a:t>
            </a:fld>
            <a:endParaRPr lang="el-GR"/>
          </a:p>
        </p:txBody>
      </p:sp>
      <p:sp>
        <p:nvSpPr>
          <p:cNvPr id="15362" name="Rectangle 2"/>
          <p:cNvSpPr>
            <a:spLocks noGrp="1" noChangeArrowheads="1"/>
          </p:cNvSpPr>
          <p:nvPr>
            <p:ph type="body" idx="1"/>
          </p:nvPr>
        </p:nvSpPr>
        <p:spPr>
          <a:xfrm>
            <a:off x="152400" y="1219200"/>
            <a:ext cx="8839200" cy="5486400"/>
          </a:xfrm>
          <a:ln>
            <a:solidFill>
              <a:schemeClr val="tx1"/>
            </a:solidFill>
          </a:ln>
        </p:spPr>
        <p:txBody>
          <a:bodyPr/>
          <a:lstStyle/>
          <a:p>
            <a:pPr marL="0" indent="452438">
              <a:buFontTx/>
              <a:buNone/>
            </a:pPr>
            <a:r>
              <a:rPr lang="el-GR" altLang="zh-CN" sz="2800" dirty="0">
                <a:latin typeface="Arial" pitchFamily="34" charset="0"/>
              </a:rPr>
              <a:t>Σύμφωνα με τον  ( Χλωμούδης Κ., 2014) είναι σημαντική η ανάγκη ύπαρξης αειφόρων λιμανιών και η ανάπτυξη κουλτούρας στο μάνατζμεντ, αφού ως κόμβος χερσαίων και θαλάσσιων δραστηριοτήτων συνεισφέρουν στις τοπικές οικονομίες.  Όπως αναφέρει είναι  ιδιαίτερη  η  ανάγκη αξιοποίησης εγκαταστάσεων στο λιμάνι του Πειραιά, που δεν χρησιμοποιούνται, και στον προσανατολισμό της πόλης προς την τουριστική βιομηχανία, κάτι που δεν έχει επιλέξει με σαφήνεια ο Πειραιάς.  </a:t>
            </a:r>
            <a:endParaRPr lang="el-GR" sz="2800" dirty="0">
              <a:latin typeface="Arial" pitchFamily="34" charset="0"/>
            </a:endParaRPr>
          </a:p>
        </p:txBody>
      </p:sp>
      <p:sp>
        <p:nvSpPr>
          <p:cNvPr id="15363" name="Rectangle 3"/>
          <p:cNvSpPr>
            <a:spLocks noGrp="1" noChangeArrowheads="1"/>
          </p:cNvSpPr>
          <p:nvPr>
            <p:ph type="title"/>
          </p:nvPr>
        </p:nvSpPr>
        <p:spPr>
          <a:xfrm>
            <a:off x="152400" y="152400"/>
            <a:ext cx="8839200" cy="838200"/>
          </a:xfrm>
          <a:noFill/>
          <a:ln>
            <a:solidFill>
              <a:schemeClr val="hlink"/>
            </a:solidFill>
          </a:ln>
        </p:spPr>
        <p:txBody>
          <a:bodyPr/>
          <a:lstStyle/>
          <a:p>
            <a:pPr>
              <a:lnSpc>
                <a:spcPct val="85000"/>
              </a:lnSpc>
            </a:pPr>
            <a:r>
              <a:rPr lang="el-GR" sz="2400" dirty="0">
                <a:latin typeface="Arial" pitchFamily="34" charset="0"/>
              </a:rPr>
              <a:t>Λανθασμένη εισαγωγή βιβλιογραφικής παραπομπής</a:t>
            </a:r>
            <a:br>
              <a:rPr lang="el-GR" sz="2400" dirty="0">
                <a:latin typeface="Arial" pitchFamily="34" charset="0"/>
              </a:rPr>
            </a:br>
            <a:r>
              <a:rPr lang="el-GR" sz="2400" dirty="0">
                <a:latin typeface="Arial" pitchFamily="34" charset="0"/>
              </a:rPr>
              <a:t>Υπάρχει παράθεμα που δεν διακρίνεται</a:t>
            </a:r>
            <a:r>
              <a:rPr lang="el-GR" sz="2400" dirty="0" smtClean="0">
                <a:latin typeface="Arial" pitchFamily="34" charset="0"/>
              </a:rPr>
              <a:t>;  Π.4.1</a:t>
            </a:r>
            <a:endParaRPr lang="el-GR" sz="2400" dirty="0">
              <a:latin typeface="Arial" pitchFamily="34" charset="0"/>
            </a:endParaRPr>
          </a:p>
        </p:txBody>
      </p:sp>
    </p:spTree>
  </p:cSld>
  <p:clrMapOvr>
    <a:masterClrMapping/>
  </p:clrMapOvr>
</p:sld>
</file>

<file path=ppt/theme/theme1.xml><?xml version="1.0" encoding="utf-8"?>
<a:theme xmlns:a="http://schemas.openxmlformats.org/drawingml/2006/main" name="Teamwork">
  <a:themeElements>
    <a:clrScheme name="Teamwork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fontScheme name="Teamwork">
      <a:majorFont>
        <a:latin typeface="Arial Unicode MS"/>
        <a:ea typeface=""/>
        <a:cs typeface="Arial"/>
      </a:majorFont>
      <a:minorFont>
        <a:latin typeface="Arial Unicode MS"/>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amwork 1">
        <a:dk1>
          <a:srgbClr val="000078"/>
        </a:dk1>
        <a:lt1>
          <a:srgbClr val="FFFFFF"/>
        </a:lt1>
        <a:dk2>
          <a:srgbClr val="000066"/>
        </a:dk2>
        <a:lt2>
          <a:srgbClr val="CCECFF"/>
        </a:lt2>
        <a:accent1>
          <a:srgbClr val="0099CC"/>
        </a:accent1>
        <a:accent2>
          <a:srgbClr val="008080"/>
        </a:accent2>
        <a:accent3>
          <a:srgbClr val="AAAAB8"/>
        </a:accent3>
        <a:accent4>
          <a:srgbClr val="DADADA"/>
        </a:accent4>
        <a:accent5>
          <a:srgbClr val="AACAE2"/>
        </a:accent5>
        <a:accent6>
          <a:srgbClr val="007373"/>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Teamwork 2">
        <a:dk1>
          <a:srgbClr val="0000A6"/>
        </a:dk1>
        <a:lt1>
          <a:srgbClr val="FFFFFF"/>
        </a:lt1>
        <a:dk2>
          <a:srgbClr val="000099"/>
        </a:dk2>
        <a:lt2>
          <a:srgbClr val="CCFFFF"/>
        </a:lt2>
        <a:accent1>
          <a:srgbClr val="00CCFF"/>
        </a:accent1>
        <a:accent2>
          <a:srgbClr val="FFE701"/>
        </a:accent2>
        <a:accent3>
          <a:srgbClr val="AAAACA"/>
        </a:accent3>
        <a:accent4>
          <a:srgbClr val="DADADA"/>
        </a:accent4>
        <a:accent5>
          <a:srgbClr val="AAE2FF"/>
        </a:accent5>
        <a:accent6>
          <a:srgbClr val="E7D101"/>
        </a:accent6>
        <a:hlink>
          <a:srgbClr val="FFCC66"/>
        </a:hlink>
        <a:folHlink>
          <a:srgbClr val="00CA00"/>
        </a:folHlink>
      </a:clrScheme>
      <a:clrMap bg1="dk2" tx1="lt1" bg2="dk1" tx2="lt2" accent1="accent1" accent2="accent2" accent3="accent3" accent4="accent4" accent5="accent5" accent6="accent6" hlink="hlink" folHlink="folHlink"/>
    </a:extraClrScheme>
    <a:extraClrScheme>
      <a:clrScheme name="Teamwork 3">
        <a:dk1>
          <a:srgbClr val="000000"/>
        </a:dk1>
        <a:lt1>
          <a:srgbClr val="E0EBF6"/>
        </a:lt1>
        <a:dk2>
          <a:srgbClr val="77A4AF"/>
        </a:dk2>
        <a:lt2>
          <a:srgbClr val="F3F7FB"/>
        </a:lt2>
        <a:accent1>
          <a:srgbClr val="B9C4D7"/>
        </a:accent1>
        <a:accent2>
          <a:srgbClr val="B1A1C5"/>
        </a:accent2>
        <a:accent3>
          <a:srgbClr val="EDF3FA"/>
        </a:accent3>
        <a:accent4>
          <a:srgbClr val="000000"/>
        </a:accent4>
        <a:accent5>
          <a:srgbClr val="D9DEE8"/>
        </a:accent5>
        <a:accent6>
          <a:srgbClr val="A091B2"/>
        </a:accent6>
        <a:hlink>
          <a:srgbClr val="3F2FB5"/>
        </a:hlink>
        <a:folHlink>
          <a:srgbClr val="318944"/>
        </a:folHlink>
      </a:clrScheme>
      <a:clrMap bg1="lt1" tx1="dk1" bg2="lt2" tx2="dk2" accent1="accent1" accent2="accent2" accent3="accent3" accent4="accent4" accent5="accent5" accent6="accent6" hlink="hlink" folHlink="folHlink"/>
    </a:extraClrScheme>
    <a:extraClrScheme>
      <a:clrScheme name="Teamwork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clrMap bg1="dk2" tx1="lt1" bg2="dk1" tx2="lt2" accent1="accent1" accent2="accent2" accent3="accent3" accent4="accent4" accent5="accent5" accent6="accent6" hlink="hlink" folHlink="folHlink"/>
    </a:extraClrScheme>
    <a:extraClrScheme>
      <a:clrScheme name="Teamwork 5">
        <a:dk1>
          <a:srgbClr val="8ABA8D"/>
        </a:dk1>
        <a:lt1>
          <a:srgbClr val="FFFFFF"/>
        </a:lt1>
        <a:dk2>
          <a:srgbClr val="6FB56D"/>
        </a:dk2>
        <a:lt2>
          <a:srgbClr val="DCF1F4"/>
        </a:lt2>
        <a:accent1>
          <a:srgbClr val="2E7E2E"/>
        </a:accent1>
        <a:accent2>
          <a:srgbClr val="25735D"/>
        </a:accent2>
        <a:accent3>
          <a:srgbClr val="BBD7BA"/>
        </a:accent3>
        <a:accent4>
          <a:srgbClr val="DADADA"/>
        </a:accent4>
        <a:accent5>
          <a:srgbClr val="ADC0AD"/>
        </a:accent5>
        <a:accent6>
          <a:srgbClr val="206853"/>
        </a:accent6>
        <a:hlink>
          <a:srgbClr val="FFFF00"/>
        </a:hlink>
        <a:folHlink>
          <a:srgbClr val="FFF4BF"/>
        </a:folHlink>
      </a:clrScheme>
      <a:clrMap bg1="dk2" tx1="lt1" bg2="dk1" tx2="lt2" accent1="accent1" accent2="accent2" accent3="accent3" accent4="accent4" accent5="accent5" accent6="accent6" hlink="hlink" folHlink="folHlink"/>
    </a:extraClrScheme>
    <a:extraClrScheme>
      <a:clrScheme name="Teamwork 6">
        <a:dk1>
          <a:srgbClr val="005400"/>
        </a:dk1>
        <a:lt1>
          <a:srgbClr val="FFFFFF"/>
        </a:lt1>
        <a:dk2>
          <a:srgbClr val="004800"/>
        </a:dk2>
        <a:lt2>
          <a:srgbClr val="D6D8C0"/>
        </a:lt2>
        <a:accent1>
          <a:srgbClr val="339933"/>
        </a:accent1>
        <a:accent2>
          <a:srgbClr val="7D8C70"/>
        </a:accent2>
        <a:accent3>
          <a:srgbClr val="AAB1AA"/>
        </a:accent3>
        <a:accent4>
          <a:srgbClr val="DADADA"/>
        </a:accent4>
        <a:accent5>
          <a:srgbClr val="ADCAAD"/>
        </a:accent5>
        <a:accent6>
          <a:srgbClr val="717E65"/>
        </a:accent6>
        <a:hlink>
          <a:srgbClr val="CCCC00"/>
        </a:hlink>
        <a:folHlink>
          <a:srgbClr val="85B3B1"/>
        </a:folHlink>
      </a:clrScheme>
      <a:clrMap bg1="dk2" tx1="lt1" bg2="dk1" tx2="lt2" accent1="accent1" accent2="accent2" accent3="accent3" accent4="accent4" accent5="accent5" accent6="accent6" hlink="hlink" folHlink="folHlink"/>
    </a:extraClrScheme>
    <a:extraClrScheme>
      <a:clrScheme name="Teamwork 7">
        <a:dk1>
          <a:srgbClr val="000000"/>
        </a:dk1>
        <a:lt1>
          <a:srgbClr val="F5F0BD"/>
        </a:lt1>
        <a:dk2>
          <a:srgbClr val="BD9D69"/>
        </a:dk2>
        <a:lt2>
          <a:srgbClr val="FFFFCC"/>
        </a:lt2>
        <a:accent1>
          <a:srgbClr val="CDBB77"/>
        </a:accent1>
        <a:accent2>
          <a:srgbClr val="F8EBD0"/>
        </a:accent2>
        <a:accent3>
          <a:srgbClr val="F9F6DB"/>
        </a:accent3>
        <a:accent4>
          <a:srgbClr val="000000"/>
        </a:accent4>
        <a:accent5>
          <a:srgbClr val="E3DABD"/>
        </a:accent5>
        <a:accent6>
          <a:srgbClr val="E1D5BC"/>
        </a:accent6>
        <a:hlink>
          <a:srgbClr val="FF9900"/>
        </a:hlink>
        <a:folHlink>
          <a:srgbClr val="C64B00"/>
        </a:folHlink>
      </a:clrScheme>
      <a:clrMap bg1="lt1" tx1="dk1" bg2="lt2" tx2="dk2" accent1="accent1" accent2="accent2" accent3="accent3" accent4="accent4" accent5="accent5" accent6="accent6" hlink="hlink" folHlink="folHlink"/>
    </a:extraClrScheme>
    <a:extraClrScheme>
      <a:clrScheme name="Teamwork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clrMap bg1="lt1" tx1="dk1" bg2="lt2" tx2="dk2" accent1="accent1" accent2="accent2" accent3="accent3" accent4="accent4" accent5="accent5" accent6="accent6" hlink="hlink" folHlink="folHlink"/>
    </a:extraClrScheme>
    <a:extraClrScheme>
      <a:clrScheme name="Teamwork 9">
        <a:dk1>
          <a:srgbClr val="8A0000"/>
        </a:dk1>
        <a:lt1>
          <a:srgbClr val="FFFFFF"/>
        </a:lt1>
        <a:dk2>
          <a:srgbClr val="800000"/>
        </a:dk2>
        <a:lt2>
          <a:srgbClr val="FFFFCC"/>
        </a:lt2>
        <a:accent1>
          <a:srgbClr val="FF5831"/>
        </a:accent1>
        <a:accent2>
          <a:srgbClr val="C5543D"/>
        </a:accent2>
        <a:accent3>
          <a:srgbClr val="C0AAAA"/>
        </a:accent3>
        <a:accent4>
          <a:srgbClr val="DADADA"/>
        </a:accent4>
        <a:accent5>
          <a:srgbClr val="FFB4AD"/>
        </a:accent5>
        <a:accent6>
          <a:srgbClr val="B24B36"/>
        </a:accent6>
        <a:hlink>
          <a:srgbClr val="FFFFCC"/>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430</TotalTime>
  <Words>2168</Words>
  <Application>Microsoft Office PowerPoint</Application>
  <PresentationFormat>On-screen Show (4:3)</PresentationFormat>
  <Paragraphs>120</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Teamwork</vt:lpstr>
      <vt:lpstr>Εισαγωγή στην ανθρωπογεωγραφία - ΕΡΓΑΣΤΗΡΙΟ / ΑΣΚΗΣΕΙΣ https://eclass.hua.gr/courses/GEO114/</vt:lpstr>
      <vt:lpstr>Άσκηση παρατήρησης έλλειψης  Βιβλιογραφικών παραπομπών</vt:lpstr>
      <vt:lpstr>Έλλειψη Βιβλιογραφικών παραπομπών. Προβλ. Στίξης. Π.1</vt:lpstr>
      <vt:lpstr>Έλλειψη Βιβλιογραφικών παραπομπών. Π.2/</vt:lpstr>
      <vt:lpstr>Π.2./ Αντιγραφή από https://www.athenssocialatlas.gr/άρθρο/διεθνής-ρόλος-της-πόλης </vt:lpstr>
      <vt:lpstr>Άλλη περίπτωση – Π.3.</vt:lpstr>
      <vt:lpstr>Λανθασμένος τρόπος παραπομπής σε πηγές, συνυφασμένος με λανθασμένο τρόπο σύλληψης &amp; σύνταξης κειμένου. Καμία ακαδημαϊκή εργασία δεν παρομοιάζεται με ένα τρενάκι των οποίων τα επιμέρους τμήματα, σαν βαγονάκια, αντιστοιχούν σε μια διαφορετική πηγή.  Π. 3.</vt:lpstr>
      <vt:lpstr>Λεξικό της κοινής νεοελληνικής, Ινστιτούτο Νεοελληνικών Σπουδών του Αριστοτελείου Πανεπιστημίου Θεσσαλονίκης – Ίδρυμα Μανόλη Τριανταφυλλίδη, 1998, [στο διαδίκτυο] Β΄ έκδοση της Πύλης για την ελληνική γλώσσα, διαθέσιμο από:  http://www.greek-language.gr/greekLang/modern_greek/tools/lexica/triantafyllides/index.html τελευταία ενημέρωση 2008, τελευταία πρόσβαση 04-11-2019</vt:lpstr>
      <vt:lpstr>Λανθασμένη εισαγωγή βιβλιογραφικής παραπομπής Υπάρχει παράθεμα που δεν διακρίνεται;  Π.4.1</vt:lpstr>
      <vt:lpstr>Λανθασμένη εισαγωγή βιβλιογραφικής παραπομπής Κατάχρηση παραθέματος. Π. 4.2.</vt:lpstr>
      <vt:lpstr>Συνέχεια των προηγούμενων Π.4.1&amp;2 : Επιπλέον, βιβλιογραφική παραπομπή σε ανύπαρκτη βιβλιογραφική αναφορά… και σε ανύπαρκτη πηγή;</vt:lpstr>
      <vt:lpstr>Συνέχεια των προηγούμενων Π.4.1&amp;2 : Επιπλέον, βιβλιογραφική παραπομπή σε ανύπαρκτη βιβλιογραφική αναφορά …και σε ανύπαρκτη πηγή;</vt:lpstr>
      <vt:lpstr>Συνέχεια των προηγούμενων Π.4.1&amp;2 :  Επιπλέον, βιβλιογραφική παραπομπή σε ανύπαρκτη βιβλιογραφική αναφορά …και σε ανύπαρκτη πηγή;</vt:lpstr>
      <vt:lpstr>Συνέχεια των προηγούμενων Π.4.1&amp;2 : Επιπλέον, βιβλιογραφική παραπομπή σε ανύπαρκτη βιβλιογραφική αναφορά …και σε ανύπαρκτη πηγή;</vt:lpstr>
      <vt:lpstr>Π. 4.2. Επειδή εδώ υπάρχει μεγάλο (καταχρηστικό) παράθεμα, άλλος τρόπος (άτυπος) είναι η αναζήτηση της πηγής μέσω αναζήτησης του παραθέματος στον Ιστό. Και έτσι ανευρίσκεται η παράγραφος στο  https://portnet.gr/apopseis/16628-peiraias-polh-kai-limani.html </vt:lpstr>
      <vt:lpstr>Αναφορικά με Π. 4.2.  Πηγαίνετετε στο https://portnet.gr/apopseis/16628-peiraias-polh-kai-limani.html </vt:lpstr>
      <vt:lpstr>Π.5.1. </vt:lpstr>
      <vt:lpstr>Π.5.2. </vt:lpstr>
      <vt:lpstr>Συνέχεια Π.5.3.</vt:lpstr>
      <vt:lpstr>(πρβλ. παραπάνω Π.5.2.)</vt:lpstr>
      <vt:lpstr>Βλ. παραπάνω  Π.5.3.  http://www.interbooks.gr/product_info.php?products_id=374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Eveline</dc:creator>
  <cp:lastModifiedBy>Χρήστης των Windows</cp:lastModifiedBy>
  <cp:revision>21</cp:revision>
  <cp:lastPrinted>1601-01-01T00:00:00Z</cp:lastPrinted>
  <dcterms:created xsi:type="dcterms:W3CDTF">1601-01-01T00:00:00Z</dcterms:created>
  <dcterms:modified xsi:type="dcterms:W3CDTF">2020-11-23T06:38:59Z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