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64" r:id="rId6"/>
    <p:sldId id="258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65057" autoAdjust="0"/>
  </p:normalViewPr>
  <p:slideViewPr>
    <p:cSldViewPr snapToGrid="0">
      <p:cViewPr varScale="1">
        <p:scale>
          <a:sx n="68" d="100"/>
          <a:sy n="68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DAE5B-E8AC-4C28-9C7C-11B12551716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E5129686-3B4B-496E-AB07-D47208B515F8}">
      <dgm:prSet phldrT="[Text]"/>
      <dgm:spPr/>
      <dgm:t>
        <a:bodyPr/>
        <a:lstStyle/>
        <a:p>
          <a:r>
            <a:rPr lang="el-GR" dirty="0"/>
            <a:t>Χημεία Τροφίμων</a:t>
          </a:r>
        </a:p>
      </dgm:t>
    </dgm:pt>
    <dgm:pt modelId="{28BCC75F-039C-4C4D-B3CB-CEFC33939371}" type="parTrans" cxnId="{22ABD6D3-D70A-4643-945B-BB01E0BF3D18}">
      <dgm:prSet/>
      <dgm:spPr/>
      <dgm:t>
        <a:bodyPr/>
        <a:lstStyle/>
        <a:p>
          <a:endParaRPr lang="el-GR"/>
        </a:p>
      </dgm:t>
    </dgm:pt>
    <dgm:pt modelId="{6C3E64F6-F3B5-4627-BEEC-55BBBF1DDEE2}" type="sibTrans" cxnId="{22ABD6D3-D70A-4643-945B-BB01E0BF3D18}">
      <dgm:prSet/>
      <dgm:spPr/>
      <dgm:t>
        <a:bodyPr/>
        <a:lstStyle/>
        <a:p>
          <a:endParaRPr lang="el-GR"/>
        </a:p>
      </dgm:t>
    </dgm:pt>
    <dgm:pt modelId="{25C467AD-4960-463F-9188-5FE67B32FFCE}">
      <dgm:prSet phldrT="[Text]"/>
      <dgm:spPr/>
      <dgm:t>
        <a:bodyPr/>
        <a:lstStyle/>
        <a:p>
          <a:r>
            <a:rPr lang="el-GR" dirty="0"/>
            <a:t>Αθλητική Διατροφή</a:t>
          </a:r>
        </a:p>
      </dgm:t>
    </dgm:pt>
    <dgm:pt modelId="{181C446F-3FFD-46C7-AF2E-CB5909BD287D}" type="parTrans" cxnId="{0B78D1C2-3FFF-47C4-B1BE-D594AE865395}">
      <dgm:prSet/>
      <dgm:spPr/>
      <dgm:t>
        <a:bodyPr/>
        <a:lstStyle/>
        <a:p>
          <a:endParaRPr lang="el-GR"/>
        </a:p>
      </dgm:t>
    </dgm:pt>
    <dgm:pt modelId="{101ACA4B-3B53-4447-ADB5-3EE7DDBBC5D0}" type="sibTrans" cxnId="{0B78D1C2-3FFF-47C4-B1BE-D594AE865395}">
      <dgm:prSet/>
      <dgm:spPr/>
      <dgm:t>
        <a:bodyPr/>
        <a:lstStyle/>
        <a:p>
          <a:endParaRPr lang="el-GR"/>
        </a:p>
      </dgm:t>
    </dgm:pt>
    <dgm:pt modelId="{4D296A58-BCB8-4D9F-BE70-05659D238DB6}">
      <dgm:prSet phldrT="[Text]"/>
      <dgm:spPr/>
      <dgm:t>
        <a:bodyPr/>
        <a:lstStyle/>
        <a:p>
          <a:r>
            <a:rPr lang="el-GR" dirty="0"/>
            <a:t>Κλινική Διατροφή</a:t>
          </a:r>
        </a:p>
      </dgm:t>
    </dgm:pt>
    <dgm:pt modelId="{9108FFBE-9D0D-42DB-8C2F-711E96FD71CD}" type="parTrans" cxnId="{C4A556AD-F8B2-4EC2-9D17-90AE8D18F18F}">
      <dgm:prSet/>
      <dgm:spPr/>
      <dgm:t>
        <a:bodyPr/>
        <a:lstStyle/>
        <a:p>
          <a:endParaRPr lang="el-GR"/>
        </a:p>
      </dgm:t>
    </dgm:pt>
    <dgm:pt modelId="{E7D6EB11-8190-4C48-8C88-0836345F9E1C}" type="sibTrans" cxnId="{C4A556AD-F8B2-4EC2-9D17-90AE8D18F18F}">
      <dgm:prSet/>
      <dgm:spPr/>
      <dgm:t>
        <a:bodyPr/>
        <a:lstStyle/>
        <a:p>
          <a:endParaRPr lang="el-GR"/>
        </a:p>
      </dgm:t>
    </dgm:pt>
    <dgm:pt modelId="{CAAE35B4-9B27-495B-A1CE-A56F4EF8B639}" type="pres">
      <dgm:prSet presAssocID="{49DDAE5B-E8AC-4C28-9C7C-11B125517166}" presName="compositeShape" presStyleCnt="0">
        <dgm:presLayoutVars>
          <dgm:chMax val="7"/>
          <dgm:dir/>
          <dgm:resizeHandles val="exact"/>
        </dgm:presLayoutVars>
      </dgm:prSet>
      <dgm:spPr/>
    </dgm:pt>
    <dgm:pt modelId="{1F2DD9E8-9B12-4624-814F-BC21D0141274}" type="pres">
      <dgm:prSet presAssocID="{49DDAE5B-E8AC-4C28-9C7C-11B125517166}" presName="wedge1" presStyleLbl="node1" presStyleIdx="0" presStyleCnt="3" custLinFactNeighborX="-4951" custLinFactNeighborY="2867"/>
      <dgm:spPr/>
    </dgm:pt>
    <dgm:pt modelId="{639BA35F-8FC5-4EE4-B7E2-F986B3A341D0}" type="pres">
      <dgm:prSet presAssocID="{49DDAE5B-E8AC-4C28-9C7C-11B1255171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60B32D8-8A03-4933-8965-6E2FF826146C}" type="pres">
      <dgm:prSet presAssocID="{49DDAE5B-E8AC-4C28-9C7C-11B125517166}" presName="wedge2" presStyleLbl="node1" presStyleIdx="1" presStyleCnt="3"/>
      <dgm:spPr/>
    </dgm:pt>
    <dgm:pt modelId="{0707E421-E3F3-43CB-9CA1-F7FF6720AB66}" type="pres">
      <dgm:prSet presAssocID="{49DDAE5B-E8AC-4C28-9C7C-11B1255171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8387E52-8830-42DF-BA8D-6C9BAF050939}" type="pres">
      <dgm:prSet presAssocID="{49DDAE5B-E8AC-4C28-9C7C-11B125517166}" presName="wedge3" presStyleLbl="node1" presStyleIdx="2" presStyleCnt="3"/>
      <dgm:spPr/>
    </dgm:pt>
    <dgm:pt modelId="{2595AB84-1E90-4CC7-91AC-2D8B09D17BD6}" type="pres">
      <dgm:prSet presAssocID="{49DDAE5B-E8AC-4C28-9C7C-11B1255171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97C481C-97F8-40A6-A327-1EF05328AFBD}" type="presOf" srcId="{4D296A58-BCB8-4D9F-BE70-05659D238DB6}" destId="{2595AB84-1E90-4CC7-91AC-2D8B09D17BD6}" srcOrd="1" destOrd="0" presId="urn:microsoft.com/office/officeart/2005/8/layout/chart3"/>
    <dgm:cxn modelId="{20D3D346-5055-4D97-BE70-11EB58035086}" type="presOf" srcId="{4D296A58-BCB8-4D9F-BE70-05659D238DB6}" destId="{68387E52-8830-42DF-BA8D-6C9BAF050939}" srcOrd="0" destOrd="0" presId="urn:microsoft.com/office/officeart/2005/8/layout/chart3"/>
    <dgm:cxn modelId="{C653B554-DAA2-4F5D-A27A-BB93DC24D69B}" type="presOf" srcId="{E5129686-3B4B-496E-AB07-D47208B515F8}" destId="{1F2DD9E8-9B12-4624-814F-BC21D0141274}" srcOrd="0" destOrd="0" presId="urn:microsoft.com/office/officeart/2005/8/layout/chart3"/>
    <dgm:cxn modelId="{E0E840A0-E670-42A7-BE40-70D5155BB28C}" type="presOf" srcId="{25C467AD-4960-463F-9188-5FE67B32FFCE}" destId="{260B32D8-8A03-4933-8965-6E2FF826146C}" srcOrd="0" destOrd="0" presId="urn:microsoft.com/office/officeart/2005/8/layout/chart3"/>
    <dgm:cxn modelId="{C4A556AD-F8B2-4EC2-9D17-90AE8D18F18F}" srcId="{49DDAE5B-E8AC-4C28-9C7C-11B125517166}" destId="{4D296A58-BCB8-4D9F-BE70-05659D238DB6}" srcOrd="2" destOrd="0" parTransId="{9108FFBE-9D0D-42DB-8C2F-711E96FD71CD}" sibTransId="{E7D6EB11-8190-4C48-8C88-0836345F9E1C}"/>
    <dgm:cxn modelId="{0B78D1C2-3FFF-47C4-B1BE-D594AE865395}" srcId="{49DDAE5B-E8AC-4C28-9C7C-11B125517166}" destId="{25C467AD-4960-463F-9188-5FE67B32FFCE}" srcOrd="1" destOrd="0" parTransId="{181C446F-3FFD-46C7-AF2E-CB5909BD287D}" sibTransId="{101ACA4B-3B53-4447-ADB5-3EE7DDBBC5D0}"/>
    <dgm:cxn modelId="{E8CE65CA-7F4C-4A73-8ABD-7266EFE77E18}" type="presOf" srcId="{E5129686-3B4B-496E-AB07-D47208B515F8}" destId="{639BA35F-8FC5-4EE4-B7E2-F986B3A341D0}" srcOrd="1" destOrd="0" presId="urn:microsoft.com/office/officeart/2005/8/layout/chart3"/>
    <dgm:cxn modelId="{22ABD6D3-D70A-4643-945B-BB01E0BF3D18}" srcId="{49DDAE5B-E8AC-4C28-9C7C-11B125517166}" destId="{E5129686-3B4B-496E-AB07-D47208B515F8}" srcOrd="0" destOrd="0" parTransId="{28BCC75F-039C-4C4D-B3CB-CEFC33939371}" sibTransId="{6C3E64F6-F3B5-4627-BEEC-55BBBF1DDEE2}"/>
    <dgm:cxn modelId="{D754FBD6-F993-40A3-87B4-FC4DE6DA193D}" type="presOf" srcId="{25C467AD-4960-463F-9188-5FE67B32FFCE}" destId="{0707E421-E3F3-43CB-9CA1-F7FF6720AB66}" srcOrd="1" destOrd="0" presId="urn:microsoft.com/office/officeart/2005/8/layout/chart3"/>
    <dgm:cxn modelId="{D7EBADFE-B77F-47E4-99BA-D00024C37A3B}" type="presOf" srcId="{49DDAE5B-E8AC-4C28-9C7C-11B125517166}" destId="{CAAE35B4-9B27-495B-A1CE-A56F4EF8B639}" srcOrd="0" destOrd="0" presId="urn:microsoft.com/office/officeart/2005/8/layout/chart3"/>
    <dgm:cxn modelId="{524F8B57-2502-4031-8435-F0ACECFEE83F}" type="presParOf" srcId="{CAAE35B4-9B27-495B-A1CE-A56F4EF8B639}" destId="{1F2DD9E8-9B12-4624-814F-BC21D0141274}" srcOrd="0" destOrd="0" presId="urn:microsoft.com/office/officeart/2005/8/layout/chart3"/>
    <dgm:cxn modelId="{2CDF4893-674A-4362-BEEC-124BC3CB3733}" type="presParOf" srcId="{CAAE35B4-9B27-495B-A1CE-A56F4EF8B639}" destId="{639BA35F-8FC5-4EE4-B7E2-F986B3A341D0}" srcOrd="1" destOrd="0" presId="urn:microsoft.com/office/officeart/2005/8/layout/chart3"/>
    <dgm:cxn modelId="{8281202F-3E4C-4822-9E4F-AEA21231FC4C}" type="presParOf" srcId="{CAAE35B4-9B27-495B-A1CE-A56F4EF8B639}" destId="{260B32D8-8A03-4933-8965-6E2FF826146C}" srcOrd="2" destOrd="0" presId="urn:microsoft.com/office/officeart/2005/8/layout/chart3"/>
    <dgm:cxn modelId="{37F10B60-B60A-4DAD-9350-B483513D3C4E}" type="presParOf" srcId="{CAAE35B4-9B27-495B-A1CE-A56F4EF8B639}" destId="{0707E421-E3F3-43CB-9CA1-F7FF6720AB66}" srcOrd="3" destOrd="0" presId="urn:microsoft.com/office/officeart/2005/8/layout/chart3"/>
    <dgm:cxn modelId="{C1B86665-51FF-4791-B6E9-C0F45D59316E}" type="presParOf" srcId="{CAAE35B4-9B27-495B-A1CE-A56F4EF8B639}" destId="{68387E52-8830-42DF-BA8D-6C9BAF050939}" srcOrd="4" destOrd="0" presId="urn:microsoft.com/office/officeart/2005/8/layout/chart3"/>
    <dgm:cxn modelId="{E01889DB-3DF6-42DA-B267-241D4D99A5C3}" type="presParOf" srcId="{CAAE35B4-9B27-495B-A1CE-A56F4EF8B639}" destId="{2595AB84-1E90-4CC7-91AC-2D8B09D17BD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6D48A-0BE9-4139-BC71-42379B0FA6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89305B9-88E1-430B-9AAE-A6807C45C94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Part-time</a:t>
          </a:r>
          <a:endParaRPr lang="el-G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5F1DC-6230-4740-A36F-C9F3D4758CB7}" type="parTrans" cxnId="{03D0724A-399C-4A0F-A627-2EDE110D46E9}">
      <dgm:prSet/>
      <dgm:spPr/>
      <dgm:t>
        <a:bodyPr/>
        <a:lstStyle/>
        <a:p>
          <a:endParaRPr lang="el-GR"/>
        </a:p>
      </dgm:t>
    </dgm:pt>
    <dgm:pt modelId="{E3B9DAF0-8F22-40B3-930D-4EE831794B3C}" type="sibTrans" cxnId="{03D0724A-399C-4A0F-A627-2EDE110D46E9}">
      <dgm:prSet/>
      <dgm:spPr/>
      <dgm:t>
        <a:bodyPr/>
        <a:lstStyle/>
        <a:p>
          <a:endParaRPr lang="el-GR"/>
        </a:p>
      </dgm:t>
    </dgm:pt>
    <dgm:pt modelId="{969A0B75-5434-4ED3-AC80-751FD6A5B20B}">
      <dgm:prSet phldrT="[Text]"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Χρόνος για δουλειά 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εργασιακή εμπειρία</a:t>
          </a:r>
          <a:endParaRPr lang="el-G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E7CDF-81C1-4F03-BE6C-18AAE9220502}" type="parTrans" cxnId="{05AD5F22-8A86-4869-B496-86F64417A275}">
      <dgm:prSet/>
      <dgm:spPr/>
      <dgm:t>
        <a:bodyPr/>
        <a:lstStyle/>
        <a:p>
          <a:endParaRPr lang="el-GR"/>
        </a:p>
      </dgm:t>
    </dgm:pt>
    <dgm:pt modelId="{1CC200FF-E894-4099-B170-1FE74C2D282A}" type="sibTrans" cxnId="{05AD5F22-8A86-4869-B496-86F64417A275}">
      <dgm:prSet/>
      <dgm:spPr/>
      <dgm:t>
        <a:bodyPr/>
        <a:lstStyle/>
        <a:p>
          <a:endParaRPr lang="el-GR"/>
        </a:p>
      </dgm:t>
    </dgm:pt>
    <dgm:pt modelId="{68ECD864-D269-4864-8D5E-E8FEAF851D9E}">
      <dgm:prSet phldrT="[Text]" custT="1"/>
      <dgm:spPr/>
      <dgm:t>
        <a:bodyPr/>
        <a:lstStyle/>
        <a:p>
          <a:r>
            <a:rPr lang="el-G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Συμφοιτητές</a:t>
          </a:r>
        </a:p>
      </dgm:t>
    </dgm:pt>
    <dgm:pt modelId="{BED0FA24-CDFE-4461-A47F-C41614B5070D}" type="parTrans" cxnId="{7B4E4ACB-E8EE-4A43-92D7-279926188E0C}">
      <dgm:prSet/>
      <dgm:spPr/>
      <dgm:t>
        <a:bodyPr/>
        <a:lstStyle/>
        <a:p>
          <a:endParaRPr lang="el-GR"/>
        </a:p>
      </dgm:t>
    </dgm:pt>
    <dgm:pt modelId="{C6521ECD-FB87-487E-8C60-17BB71AF0E41}" type="sibTrans" cxnId="{7B4E4ACB-E8EE-4A43-92D7-279926188E0C}">
      <dgm:prSet/>
      <dgm:spPr/>
      <dgm:t>
        <a:bodyPr/>
        <a:lstStyle/>
        <a:p>
          <a:endParaRPr lang="el-GR"/>
        </a:p>
      </dgm:t>
    </dgm:pt>
    <dgm:pt modelId="{2D76292F-7CCE-40E8-94A9-3F789C126A37}">
      <dgm:prSet phldrT="[Text]"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Διαφορετικό γνωσιακό υπόβαθρο</a:t>
          </a:r>
        </a:p>
      </dgm:t>
    </dgm:pt>
    <dgm:pt modelId="{B633C38F-E8BE-4B4E-8445-7544E70ED9FA}" type="parTrans" cxnId="{B5873C12-CC09-4ACC-9D3E-BABB361C5135}">
      <dgm:prSet/>
      <dgm:spPr/>
      <dgm:t>
        <a:bodyPr/>
        <a:lstStyle/>
        <a:p>
          <a:endParaRPr lang="el-GR"/>
        </a:p>
      </dgm:t>
    </dgm:pt>
    <dgm:pt modelId="{F75D6C70-D5E2-4841-AA4D-F9974B8D253B}" type="sibTrans" cxnId="{B5873C12-CC09-4ACC-9D3E-BABB361C5135}">
      <dgm:prSet/>
      <dgm:spPr/>
      <dgm:t>
        <a:bodyPr/>
        <a:lstStyle/>
        <a:p>
          <a:endParaRPr lang="el-GR"/>
        </a:p>
      </dgm:t>
    </dgm:pt>
    <dgm:pt modelId="{49F767B4-A711-40C3-B3E9-B3AB6CABBD32}">
      <dgm:prSet phldrT="[Text]"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Επαγγελματίες αθλητές 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Εργομετρικά!  Προσωπική τους εμπειρία</a:t>
          </a:r>
          <a:endParaRPr lang="el-G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520A6-7578-4837-B84D-BF85295FDD68}" type="parTrans" cxnId="{BE047E2A-1979-4994-8AFE-0447507AB779}">
      <dgm:prSet/>
      <dgm:spPr/>
      <dgm:t>
        <a:bodyPr/>
        <a:lstStyle/>
        <a:p>
          <a:endParaRPr lang="el-GR"/>
        </a:p>
      </dgm:t>
    </dgm:pt>
    <dgm:pt modelId="{6B93F573-2A4F-41B7-9F95-FE5F3DCCD78D}" type="sibTrans" cxnId="{BE047E2A-1979-4994-8AFE-0447507AB779}">
      <dgm:prSet/>
      <dgm:spPr/>
      <dgm:t>
        <a:bodyPr/>
        <a:lstStyle/>
        <a:p>
          <a:endParaRPr lang="el-GR"/>
        </a:p>
      </dgm:t>
    </dgm:pt>
    <dgm:pt modelId="{130A36AA-AAE8-41E5-80AA-4F670EF9C66B}">
      <dgm:prSet phldrT="[Text]"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Αντικείμενο</a:t>
          </a:r>
        </a:p>
      </dgm:t>
    </dgm:pt>
    <dgm:pt modelId="{E680E663-FEB5-4250-A026-2493B8C5667D}" type="parTrans" cxnId="{9F444C4D-0128-4E2A-A364-417BC40D4FEC}">
      <dgm:prSet/>
      <dgm:spPr/>
      <dgm:t>
        <a:bodyPr/>
        <a:lstStyle/>
        <a:p>
          <a:endParaRPr lang="el-GR"/>
        </a:p>
      </dgm:t>
    </dgm:pt>
    <dgm:pt modelId="{8C3CCD95-3D06-4BF7-BF51-4F333805561C}" type="sibTrans" cxnId="{9F444C4D-0128-4E2A-A364-417BC40D4FEC}">
      <dgm:prSet/>
      <dgm:spPr/>
      <dgm:t>
        <a:bodyPr/>
        <a:lstStyle/>
        <a:p>
          <a:endParaRPr lang="el-GR"/>
        </a:p>
      </dgm:t>
    </dgm:pt>
    <dgm:pt modelId="{88CDF4FA-FEC7-4206-BCEC-F6DC7E211B14}">
      <dgm:prSet phldrT="[Text]"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Εμβάθυνα σε ήδη γνωστά θέματα, όπως Βιοχημεία και Μεταβολισμός</a:t>
          </a:r>
        </a:p>
      </dgm:t>
    </dgm:pt>
    <dgm:pt modelId="{7C243187-1630-4962-9AD5-ADBBC2C62FD6}" type="parTrans" cxnId="{AD534E39-03E0-4C29-B548-69E019D0066A}">
      <dgm:prSet/>
      <dgm:spPr/>
      <dgm:t>
        <a:bodyPr/>
        <a:lstStyle/>
        <a:p>
          <a:endParaRPr lang="el-GR"/>
        </a:p>
      </dgm:t>
    </dgm:pt>
    <dgm:pt modelId="{9460165C-4D50-4F46-B9E7-54E1C66F1FDD}" type="sibTrans" cxnId="{AD534E39-03E0-4C29-B548-69E019D0066A}">
      <dgm:prSet/>
      <dgm:spPr/>
      <dgm:t>
        <a:bodyPr/>
        <a:lstStyle/>
        <a:p>
          <a:endParaRPr lang="el-GR"/>
        </a:p>
      </dgm:t>
    </dgm:pt>
    <dgm:pt modelId="{4473605A-31C3-40EF-A35A-2DB369F3807F}">
      <dgm:prSet phldrT="[Text]"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Νέες γνώσεις: συμπληρώματα, εργομετρική αξιολόγηση, είδη ασκήσεων και προπονήσεων, συγκεκριμένα για κάθε άθλημα</a:t>
          </a:r>
        </a:p>
      </dgm:t>
    </dgm:pt>
    <dgm:pt modelId="{06FBFAE4-6B5A-4BC6-8B69-DC2F3BBA6562}" type="parTrans" cxnId="{D88A984F-4875-41B1-B918-C3A2CEF5BF27}">
      <dgm:prSet/>
      <dgm:spPr/>
      <dgm:t>
        <a:bodyPr/>
        <a:lstStyle/>
        <a:p>
          <a:endParaRPr lang="el-GR"/>
        </a:p>
      </dgm:t>
    </dgm:pt>
    <dgm:pt modelId="{CF5E077B-64BA-45B8-A326-F8D864F07EAD}" type="sibTrans" cxnId="{D88A984F-4875-41B1-B918-C3A2CEF5BF27}">
      <dgm:prSet/>
      <dgm:spPr/>
      <dgm:t>
        <a:bodyPr/>
        <a:lstStyle/>
        <a:p>
          <a:endParaRPr lang="el-GR"/>
        </a:p>
      </dgm:t>
    </dgm:pt>
    <dgm:pt modelId="{6DC4782D-8FEC-436F-A1AA-E96458D697D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Thesis</a:t>
          </a:r>
          <a:endParaRPr lang="el-G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7C769-0169-4C10-A06C-6D3BAD887759}" type="parTrans" cxnId="{885090D0-FBF9-4FF5-BF33-569D9AC2D575}">
      <dgm:prSet/>
      <dgm:spPr/>
      <dgm:t>
        <a:bodyPr/>
        <a:lstStyle/>
        <a:p>
          <a:endParaRPr lang="el-GR"/>
        </a:p>
      </dgm:t>
    </dgm:pt>
    <dgm:pt modelId="{59AE12AB-AB87-438E-8605-2A057807CA1C}" type="sibTrans" cxnId="{885090D0-FBF9-4FF5-BF33-569D9AC2D575}">
      <dgm:prSet/>
      <dgm:spPr/>
      <dgm:t>
        <a:bodyPr/>
        <a:lstStyle/>
        <a:p>
          <a:endParaRPr lang="el-GR"/>
        </a:p>
      </dgm:t>
    </dgm:pt>
    <dgm:pt modelId="{E2EAACA9-92FC-4749-8AE8-96E0449241B0}">
      <dgm:prSet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Νέο αντικείμενο: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Brown fat</a:t>
          </a:r>
          <a:endParaRPr lang="el-G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B29F3-7FAF-4ED1-AA48-FAFCCC446A65}" type="parTrans" cxnId="{535FF121-AD4A-4123-8F61-408C2A80C284}">
      <dgm:prSet/>
      <dgm:spPr/>
      <dgm:t>
        <a:bodyPr/>
        <a:lstStyle/>
        <a:p>
          <a:endParaRPr lang="el-GR"/>
        </a:p>
      </dgm:t>
    </dgm:pt>
    <dgm:pt modelId="{5B733AC1-7887-41A3-997D-220ED164117C}" type="sibTrans" cxnId="{535FF121-AD4A-4123-8F61-408C2A80C284}">
      <dgm:prSet/>
      <dgm:spPr/>
      <dgm:t>
        <a:bodyPr/>
        <a:lstStyle/>
        <a:p>
          <a:endParaRPr lang="el-GR"/>
        </a:p>
      </dgm:t>
    </dgm:pt>
    <dgm:pt modelId="{BA90415E-9AB0-49B8-A0A0-045B874D8EF1}">
      <dgm:prSet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Εργαστηριακή εμπειρία, νέες τεχνικές</a:t>
          </a:r>
        </a:p>
      </dgm:t>
    </dgm:pt>
    <dgm:pt modelId="{F288EB1F-B16B-42A8-9B76-878D717DC80C}" type="parTrans" cxnId="{EB64E53F-D0C9-4F33-9F2E-5AE7637726A8}">
      <dgm:prSet/>
      <dgm:spPr/>
      <dgm:t>
        <a:bodyPr/>
        <a:lstStyle/>
        <a:p>
          <a:endParaRPr lang="el-GR"/>
        </a:p>
      </dgm:t>
    </dgm:pt>
    <dgm:pt modelId="{AFA571A9-2B8B-4DB8-B88D-D7A949BB06B6}" type="sibTrans" cxnId="{EB64E53F-D0C9-4F33-9F2E-5AE7637726A8}">
      <dgm:prSet/>
      <dgm:spPr/>
      <dgm:t>
        <a:bodyPr/>
        <a:lstStyle/>
        <a:p>
          <a:endParaRPr lang="el-GR"/>
        </a:p>
      </dgm:t>
    </dgm:pt>
    <dgm:pt modelId="{FCE714BB-1AE3-48FD-9CB4-14EC63FC1CA2}">
      <dgm:prSet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Εισαγωγή στην ζωή της Αμερικής</a:t>
          </a:r>
        </a:p>
      </dgm:t>
    </dgm:pt>
    <dgm:pt modelId="{77676CF4-9E3C-41A1-8DE5-06AC65A1D5AD}" type="parTrans" cxnId="{57B6D0CE-788E-4EBD-83A4-959DF1FF317F}">
      <dgm:prSet/>
      <dgm:spPr/>
      <dgm:t>
        <a:bodyPr/>
        <a:lstStyle/>
        <a:p>
          <a:endParaRPr lang="el-GR"/>
        </a:p>
      </dgm:t>
    </dgm:pt>
    <dgm:pt modelId="{1F5EFE2B-A3D3-4F22-BA59-2CA5F9E38599}" type="sibTrans" cxnId="{57B6D0CE-788E-4EBD-83A4-959DF1FF317F}">
      <dgm:prSet/>
      <dgm:spPr/>
      <dgm:t>
        <a:bodyPr/>
        <a:lstStyle/>
        <a:p>
          <a:endParaRPr lang="el-GR"/>
        </a:p>
      </dgm:t>
    </dgm:pt>
    <dgm:pt modelId="{2AEE45BE-434E-46AF-A9BA-DD90FECB0F21}" type="pres">
      <dgm:prSet presAssocID="{9B86D48A-0BE9-4139-BC71-42379B0FA624}" presName="linearFlow" presStyleCnt="0">
        <dgm:presLayoutVars>
          <dgm:dir/>
          <dgm:animLvl val="lvl"/>
          <dgm:resizeHandles val="exact"/>
        </dgm:presLayoutVars>
      </dgm:prSet>
      <dgm:spPr/>
    </dgm:pt>
    <dgm:pt modelId="{9A655E60-58AE-4791-B4F2-736F95B9EA8D}" type="pres">
      <dgm:prSet presAssocID="{C89305B9-88E1-430B-9AAE-A6807C45C946}" presName="composite" presStyleCnt="0"/>
      <dgm:spPr/>
    </dgm:pt>
    <dgm:pt modelId="{87DB685C-B108-49E0-A648-6512C504B59E}" type="pres">
      <dgm:prSet presAssocID="{C89305B9-88E1-430B-9AAE-A6807C45C946}" presName="parentText" presStyleLbl="alignNode1" presStyleIdx="0" presStyleCnt="4" custScaleX="102521">
        <dgm:presLayoutVars>
          <dgm:chMax val="1"/>
          <dgm:bulletEnabled val="1"/>
        </dgm:presLayoutVars>
      </dgm:prSet>
      <dgm:spPr/>
    </dgm:pt>
    <dgm:pt modelId="{40F9E692-F84D-426F-904B-92B30B6C9DC3}" type="pres">
      <dgm:prSet presAssocID="{C89305B9-88E1-430B-9AAE-A6807C45C946}" presName="descendantText" presStyleLbl="alignAcc1" presStyleIdx="0" presStyleCnt="4">
        <dgm:presLayoutVars>
          <dgm:bulletEnabled val="1"/>
        </dgm:presLayoutVars>
      </dgm:prSet>
      <dgm:spPr/>
    </dgm:pt>
    <dgm:pt modelId="{6C5078F4-59F5-4EAE-B299-549EDA654FE2}" type="pres">
      <dgm:prSet presAssocID="{E3B9DAF0-8F22-40B3-930D-4EE831794B3C}" presName="sp" presStyleCnt="0"/>
      <dgm:spPr/>
    </dgm:pt>
    <dgm:pt modelId="{99605D0C-DA3C-47F9-8687-415880498E67}" type="pres">
      <dgm:prSet presAssocID="{68ECD864-D269-4864-8D5E-E8FEAF851D9E}" presName="composite" presStyleCnt="0"/>
      <dgm:spPr/>
    </dgm:pt>
    <dgm:pt modelId="{F6FA8F71-8785-455F-9532-3812DFB060FD}" type="pres">
      <dgm:prSet presAssocID="{68ECD864-D269-4864-8D5E-E8FEAF851D9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FDDB89D-1453-4A1C-98B4-AA8F2E22692C}" type="pres">
      <dgm:prSet presAssocID="{68ECD864-D269-4864-8D5E-E8FEAF851D9E}" presName="descendantText" presStyleLbl="alignAcc1" presStyleIdx="1" presStyleCnt="4">
        <dgm:presLayoutVars>
          <dgm:bulletEnabled val="1"/>
        </dgm:presLayoutVars>
      </dgm:prSet>
      <dgm:spPr/>
    </dgm:pt>
    <dgm:pt modelId="{DAF96455-A390-4016-A886-01892B7EE196}" type="pres">
      <dgm:prSet presAssocID="{C6521ECD-FB87-487E-8C60-17BB71AF0E41}" presName="sp" presStyleCnt="0"/>
      <dgm:spPr/>
    </dgm:pt>
    <dgm:pt modelId="{5976E76A-A3F6-4EAB-BBC0-E5F97207DB59}" type="pres">
      <dgm:prSet presAssocID="{130A36AA-AAE8-41E5-80AA-4F670EF9C66B}" presName="composite" presStyleCnt="0"/>
      <dgm:spPr/>
    </dgm:pt>
    <dgm:pt modelId="{56019876-43A2-4827-9262-ABBEB7B8A428}" type="pres">
      <dgm:prSet presAssocID="{130A36AA-AAE8-41E5-80AA-4F670EF9C66B}" presName="parentText" presStyleLbl="alignNode1" presStyleIdx="2" presStyleCnt="4" custLinFactNeighborY="1090">
        <dgm:presLayoutVars>
          <dgm:chMax val="1"/>
          <dgm:bulletEnabled val="1"/>
        </dgm:presLayoutVars>
      </dgm:prSet>
      <dgm:spPr/>
    </dgm:pt>
    <dgm:pt modelId="{B0D66D60-43A9-444F-83A5-29E4C6A7DCC8}" type="pres">
      <dgm:prSet presAssocID="{130A36AA-AAE8-41E5-80AA-4F670EF9C66B}" presName="descendantText" presStyleLbl="alignAcc1" presStyleIdx="2" presStyleCnt="4">
        <dgm:presLayoutVars>
          <dgm:bulletEnabled val="1"/>
        </dgm:presLayoutVars>
      </dgm:prSet>
      <dgm:spPr/>
    </dgm:pt>
    <dgm:pt modelId="{0DC6E30D-0B9D-4492-8596-D40AAA510A1E}" type="pres">
      <dgm:prSet presAssocID="{8C3CCD95-3D06-4BF7-BF51-4F333805561C}" presName="sp" presStyleCnt="0"/>
      <dgm:spPr/>
    </dgm:pt>
    <dgm:pt modelId="{5CBC0C82-D3FA-4E84-8D96-C400301C8AEA}" type="pres">
      <dgm:prSet presAssocID="{6DC4782D-8FEC-436F-A1AA-E96458D697D6}" presName="composite" presStyleCnt="0"/>
      <dgm:spPr/>
    </dgm:pt>
    <dgm:pt modelId="{906C9DA8-9B2C-4802-9E02-2F13EFC3E0F4}" type="pres">
      <dgm:prSet presAssocID="{6DC4782D-8FEC-436F-A1AA-E96458D697D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8C1722C-4545-4D9A-857B-B5A538FDA014}" type="pres">
      <dgm:prSet presAssocID="{6DC4782D-8FEC-436F-A1AA-E96458D697D6}" presName="descendantText" presStyleLbl="alignAcc1" presStyleIdx="3" presStyleCnt="4" custScaleY="136927" custLinFactNeighborX="-167" custLinFactNeighborY="-811">
        <dgm:presLayoutVars>
          <dgm:bulletEnabled val="1"/>
        </dgm:presLayoutVars>
      </dgm:prSet>
      <dgm:spPr/>
    </dgm:pt>
  </dgm:ptLst>
  <dgm:cxnLst>
    <dgm:cxn modelId="{DF3A9B00-FA24-45EE-8EA9-711AB4724573}" type="presOf" srcId="{2D76292F-7CCE-40E8-94A9-3F789C126A37}" destId="{7FDDB89D-1453-4A1C-98B4-AA8F2E22692C}" srcOrd="0" destOrd="0" presId="urn:microsoft.com/office/officeart/2005/8/layout/chevron2"/>
    <dgm:cxn modelId="{3D105608-195B-4266-BF9C-3068C91120D9}" type="presOf" srcId="{969A0B75-5434-4ED3-AC80-751FD6A5B20B}" destId="{40F9E692-F84D-426F-904B-92B30B6C9DC3}" srcOrd="0" destOrd="0" presId="urn:microsoft.com/office/officeart/2005/8/layout/chevron2"/>
    <dgm:cxn modelId="{B5873C12-CC09-4ACC-9D3E-BABB361C5135}" srcId="{68ECD864-D269-4864-8D5E-E8FEAF851D9E}" destId="{2D76292F-7CCE-40E8-94A9-3F789C126A37}" srcOrd="0" destOrd="0" parTransId="{B633C38F-E8BE-4B4E-8445-7544E70ED9FA}" sibTransId="{F75D6C70-D5E2-4841-AA4D-F9974B8D253B}"/>
    <dgm:cxn modelId="{1E7B7318-9FCF-4FF4-B639-5D3485B55A5B}" type="presOf" srcId="{88CDF4FA-FEC7-4206-BCEC-F6DC7E211B14}" destId="{B0D66D60-43A9-444F-83A5-29E4C6A7DCC8}" srcOrd="0" destOrd="0" presId="urn:microsoft.com/office/officeart/2005/8/layout/chevron2"/>
    <dgm:cxn modelId="{535FF121-AD4A-4123-8F61-408C2A80C284}" srcId="{6DC4782D-8FEC-436F-A1AA-E96458D697D6}" destId="{E2EAACA9-92FC-4749-8AE8-96E0449241B0}" srcOrd="0" destOrd="0" parTransId="{99EB29F3-7FAF-4ED1-AA48-FAFCCC446A65}" sibTransId="{5B733AC1-7887-41A3-997D-220ED164117C}"/>
    <dgm:cxn modelId="{05AD5F22-8A86-4869-B496-86F64417A275}" srcId="{C89305B9-88E1-430B-9AAE-A6807C45C946}" destId="{969A0B75-5434-4ED3-AC80-751FD6A5B20B}" srcOrd="0" destOrd="0" parTransId="{E3EE7CDF-81C1-4F03-BE6C-18AAE9220502}" sibTransId="{1CC200FF-E894-4099-B170-1FE74C2D282A}"/>
    <dgm:cxn modelId="{BE047E2A-1979-4994-8AFE-0447507AB779}" srcId="{68ECD864-D269-4864-8D5E-E8FEAF851D9E}" destId="{49F767B4-A711-40C3-B3E9-B3AB6CABBD32}" srcOrd="1" destOrd="0" parTransId="{C80520A6-7578-4837-B84D-BF85295FDD68}" sibTransId="{6B93F573-2A4F-41B7-9F95-FE5F3DCCD78D}"/>
    <dgm:cxn modelId="{438FB62D-2F70-4E9C-B1DF-43371B7AC8C9}" type="presOf" srcId="{6DC4782D-8FEC-436F-A1AA-E96458D697D6}" destId="{906C9DA8-9B2C-4802-9E02-2F13EFC3E0F4}" srcOrd="0" destOrd="0" presId="urn:microsoft.com/office/officeart/2005/8/layout/chevron2"/>
    <dgm:cxn modelId="{AD534E39-03E0-4C29-B548-69E019D0066A}" srcId="{130A36AA-AAE8-41E5-80AA-4F670EF9C66B}" destId="{88CDF4FA-FEC7-4206-BCEC-F6DC7E211B14}" srcOrd="0" destOrd="0" parTransId="{7C243187-1630-4962-9AD5-ADBBC2C62FD6}" sibTransId="{9460165C-4D50-4F46-B9E7-54E1C66F1FDD}"/>
    <dgm:cxn modelId="{EB64E53F-D0C9-4F33-9F2E-5AE7637726A8}" srcId="{6DC4782D-8FEC-436F-A1AA-E96458D697D6}" destId="{BA90415E-9AB0-49B8-A0A0-045B874D8EF1}" srcOrd="1" destOrd="0" parTransId="{F288EB1F-B16B-42A8-9B76-878D717DC80C}" sibTransId="{AFA571A9-2B8B-4DB8-B88D-D7A949BB06B6}"/>
    <dgm:cxn modelId="{460FB840-5A2F-46BD-84DE-9AD34BC6494F}" type="presOf" srcId="{C89305B9-88E1-430B-9AAE-A6807C45C946}" destId="{87DB685C-B108-49E0-A648-6512C504B59E}" srcOrd="0" destOrd="0" presId="urn:microsoft.com/office/officeart/2005/8/layout/chevron2"/>
    <dgm:cxn modelId="{898A5C67-5ECA-43B5-BC52-692A1CE437FE}" type="presOf" srcId="{49F767B4-A711-40C3-B3E9-B3AB6CABBD32}" destId="{7FDDB89D-1453-4A1C-98B4-AA8F2E22692C}" srcOrd="0" destOrd="1" presId="urn:microsoft.com/office/officeart/2005/8/layout/chevron2"/>
    <dgm:cxn modelId="{03D0724A-399C-4A0F-A627-2EDE110D46E9}" srcId="{9B86D48A-0BE9-4139-BC71-42379B0FA624}" destId="{C89305B9-88E1-430B-9AAE-A6807C45C946}" srcOrd="0" destOrd="0" parTransId="{53C5F1DC-6230-4740-A36F-C9F3D4758CB7}" sibTransId="{E3B9DAF0-8F22-40B3-930D-4EE831794B3C}"/>
    <dgm:cxn modelId="{9F444C4D-0128-4E2A-A364-417BC40D4FEC}" srcId="{9B86D48A-0BE9-4139-BC71-42379B0FA624}" destId="{130A36AA-AAE8-41E5-80AA-4F670EF9C66B}" srcOrd="2" destOrd="0" parTransId="{E680E663-FEB5-4250-A026-2493B8C5667D}" sibTransId="{8C3CCD95-3D06-4BF7-BF51-4F333805561C}"/>
    <dgm:cxn modelId="{D88A984F-4875-41B1-B918-C3A2CEF5BF27}" srcId="{130A36AA-AAE8-41E5-80AA-4F670EF9C66B}" destId="{4473605A-31C3-40EF-A35A-2DB369F3807F}" srcOrd="1" destOrd="0" parTransId="{06FBFAE4-6B5A-4BC6-8B69-DC2F3BBA6562}" sibTransId="{CF5E077B-64BA-45B8-A326-F8D864F07EAD}"/>
    <dgm:cxn modelId="{A08BA152-B2FF-4739-8D06-07375E3C0262}" type="presOf" srcId="{E2EAACA9-92FC-4749-8AE8-96E0449241B0}" destId="{A8C1722C-4545-4D9A-857B-B5A538FDA014}" srcOrd="0" destOrd="0" presId="urn:microsoft.com/office/officeart/2005/8/layout/chevron2"/>
    <dgm:cxn modelId="{DD5E9D53-440E-4319-9752-834F0F78DFEB}" type="presOf" srcId="{9B86D48A-0BE9-4139-BC71-42379B0FA624}" destId="{2AEE45BE-434E-46AF-A9BA-DD90FECB0F21}" srcOrd="0" destOrd="0" presId="urn:microsoft.com/office/officeart/2005/8/layout/chevron2"/>
    <dgm:cxn modelId="{966EB37D-6391-4CD7-B334-8710C11B3C5B}" type="presOf" srcId="{BA90415E-9AB0-49B8-A0A0-045B874D8EF1}" destId="{A8C1722C-4545-4D9A-857B-B5A538FDA014}" srcOrd="0" destOrd="1" presId="urn:microsoft.com/office/officeart/2005/8/layout/chevron2"/>
    <dgm:cxn modelId="{41C7839D-3572-4E4B-8E81-F581AF5E4347}" type="presOf" srcId="{68ECD864-D269-4864-8D5E-E8FEAF851D9E}" destId="{F6FA8F71-8785-455F-9532-3812DFB060FD}" srcOrd="0" destOrd="0" presId="urn:microsoft.com/office/officeart/2005/8/layout/chevron2"/>
    <dgm:cxn modelId="{BF084FBF-461D-438E-94F8-55BBB0D30A5A}" type="presOf" srcId="{130A36AA-AAE8-41E5-80AA-4F670EF9C66B}" destId="{56019876-43A2-4827-9262-ABBEB7B8A428}" srcOrd="0" destOrd="0" presId="urn:microsoft.com/office/officeart/2005/8/layout/chevron2"/>
    <dgm:cxn modelId="{7B4E4ACB-E8EE-4A43-92D7-279926188E0C}" srcId="{9B86D48A-0BE9-4139-BC71-42379B0FA624}" destId="{68ECD864-D269-4864-8D5E-E8FEAF851D9E}" srcOrd="1" destOrd="0" parTransId="{BED0FA24-CDFE-4461-A47F-C41614B5070D}" sibTransId="{C6521ECD-FB87-487E-8C60-17BB71AF0E41}"/>
    <dgm:cxn modelId="{57B6D0CE-788E-4EBD-83A4-959DF1FF317F}" srcId="{6DC4782D-8FEC-436F-A1AA-E96458D697D6}" destId="{FCE714BB-1AE3-48FD-9CB4-14EC63FC1CA2}" srcOrd="2" destOrd="0" parTransId="{77676CF4-9E3C-41A1-8DE5-06AC65A1D5AD}" sibTransId="{1F5EFE2B-A3D3-4F22-BA59-2CA5F9E38599}"/>
    <dgm:cxn modelId="{885090D0-FBF9-4FF5-BF33-569D9AC2D575}" srcId="{9B86D48A-0BE9-4139-BC71-42379B0FA624}" destId="{6DC4782D-8FEC-436F-A1AA-E96458D697D6}" srcOrd="3" destOrd="0" parTransId="{B147C769-0169-4C10-A06C-6D3BAD887759}" sibTransId="{59AE12AB-AB87-438E-8605-2A057807CA1C}"/>
    <dgm:cxn modelId="{1E39A2F0-BA59-4298-A743-32EA487C5D78}" type="presOf" srcId="{FCE714BB-1AE3-48FD-9CB4-14EC63FC1CA2}" destId="{A8C1722C-4545-4D9A-857B-B5A538FDA014}" srcOrd="0" destOrd="2" presId="urn:microsoft.com/office/officeart/2005/8/layout/chevron2"/>
    <dgm:cxn modelId="{57AC0DFF-558F-4E00-9062-166BE03AA651}" type="presOf" srcId="{4473605A-31C3-40EF-A35A-2DB369F3807F}" destId="{B0D66D60-43A9-444F-83A5-29E4C6A7DCC8}" srcOrd="0" destOrd="1" presId="urn:microsoft.com/office/officeart/2005/8/layout/chevron2"/>
    <dgm:cxn modelId="{1536EBB3-0896-49B8-A8B4-86E74C069B7C}" type="presParOf" srcId="{2AEE45BE-434E-46AF-A9BA-DD90FECB0F21}" destId="{9A655E60-58AE-4791-B4F2-736F95B9EA8D}" srcOrd="0" destOrd="0" presId="urn:microsoft.com/office/officeart/2005/8/layout/chevron2"/>
    <dgm:cxn modelId="{0C41102A-2382-456A-A775-0ED4F0E67C4E}" type="presParOf" srcId="{9A655E60-58AE-4791-B4F2-736F95B9EA8D}" destId="{87DB685C-B108-49E0-A648-6512C504B59E}" srcOrd="0" destOrd="0" presId="urn:microsoft.com/office/officeart/2005/8/layout/chevron2"/>
    <dgm:cxn modelId="{372F1F52-CAED-457D-990D-F859B5CCE850}" type="presParOf" srcId="{9A655E60-58AE-4791-B4F2-736F95B9EA8D}" destId="{40F9E692-F84D-426F-904B-92B30B6C9DC3}" srcOrd="1" destOrd="0" presId="urn:microsoft.com/office/officeart/2005/8/layout/chevron2"/>
    <dgm:cxn modelId="{37E34B8B-A633-4781-BE71-63B5BF7F2337}" type="presParOf" srcId="{2AEE45BE-434E-46AF-A9BA-DD90FECB0F21}" destId="{6C5078F4-59F5-4EAE-B299-549EDA654FE2}" srcOrd="1" destOrd="0" presId="urn:microsoft.com/office/officeart/2005/8/layout/chevron2"/>
    <dgm:cxn modelId="{4CEA68FC-BC8A-4E9C-9CBB-488988AEA51D}" type="presParOf" srcId="{2AEE45BE-434E-46AF-A9BA-DD90FECB0F21}" destId="{99605D0C-DA3C-47F9-8687-415880498E67}" srcOrd="2" destOrd="0" presId="urn:microsoft.com/office/officeart/2005/8/layout/chevron2"/>
    <dgm:cxn modelId="{A2808A86-8F24-40F2-9992-FC4DDECB4CCC}" type="presParOf" srcId="{99605D0C-DA3C-47F9-8687-415880498E67}" destId="{F6FA8F71-8785-455F-9532-3812DFB060FD}" srcOrd="0" destOrd="0" presId="urn:microsoft.com/office/officeart/2005/8/layout/chevron2"/>
    <dgm:cxn modelId="{6599012C-40A1-4F29-A98A-C2634978BB35}" type="presParOf" srcId="{99605D0C-DA3C-47F9-8687-415880498E67}" destId="{7FDDB89D-1453-4A1C-98B4-AA8F2E22692C}" srcOrd="1" destOrd="0" presId="urn:microsoft.com/office/officeart/2005/8/layout/chevron2"/>
    <dgm:cxn modelId="{557B0913-528E-4F34-97AC-70F324BB4CDA}" type="presParOf" srcId="{2AEE45BE-434E-46AF-A9BA-DD90FECB0F21}" destId="{DAF96455-A390-4016-A886-01892B7EE196}" srcOrd="3" destOrd="0" presId="urn:microsoft.com/office/officeart/2005/8/layout/chevron2"/>
    <dgm:cxn modelId="{25F5975D-7665-4E22-9615-FE8A75281F65}" type="presParOf" srcId="{2AEE45BE-434E-46AF-A9BA-DD90FECB0F21}" destId="{5976E76A-A3F6-4EAB-BBC0-E5F97207DB59}" srcOrd="4" destOrd="0" presId="urn:microsoft.com/office/officeart/2005/8/layout/chevron2"/>
    <dgm:cxn modelId="{894AE987-97CA-46C5-B8CA-C4B7E5E960D6}" type="presParOf" srcId="{5976E76A-A3F6-4EAB-BBC0-E5F97207DB59}" destId="{56019876-43A2-4827-9262-ABBEB7B8A428}" srcOrd="0" destOrd="0" presId="urn:microsoft.com/office/officeart/2005/8/layout/chevron2"/>
    <dgm:cxn modelId="{DFBAC3B2-C32A-452E-934E-61998FC89C18}" type="presParOf" srcId="{5976E76A-A3F6-4EAB-BBC0-E5F97207DB59}" destId="{B0D66D60-43A9-444F-83A5-29E4C6A7DCC8}" srcOrd="1" destOrd="0" presId="urn:microsoft.com/office/officeart/2005/8/layout/chevron2"/>
    <dgm:cxn modelId="{220A386F-C628-4AB8-B5E9-D260ACC48369}" type="presParOf" srcId="{2AEE45BE-434E-46AF-A9BA-DD90FECB0F21}" destId="{0DC6E30D-0B9D-4492-8596-D40AAA510A1E}" srcOrd="5" destOrd="0" presId="urn:microsoft.com/office/officeart/2005/8/layout/chevron2"/>
    <dgm:cxn modelId="{15C9DAA3-EFB8-45C8-8B9C-1222833B0281}" type="presParOf" srcId="{2AEE45BE-434E-46AF-A9BA-DD90FECB0F21}" destId="{5CBC0C82-D3FA-4E84-8D96-C400301C8AEA}" srcOrd="6" destOrd="0" presId="urn:microsoft.com/office/officeart/2005/8/layout/chevron2"/>
    <dgm:cxn modelId="{8730B90B-0AC9-4786-B99D-54C1F9EF9405}" type="presParOf" srcId="{5CBC0C82-D3FA-4E84-8D96-C400301C8AEA}" destId="{906C9DA8-9B2C-4802-9E02-2F13EFC3E0F4}" srcOrd="0" destOrd="0" presId="urn:microsoft.com/office/officeart/2005/8/layout/chevron2"/>
    <dgm:cxn modelId="{ABCC241F-6DD2-45E1-A4E2-26707C3C6450}" type="presParOf" srcId="{5CBC0C82-D3FA-4E84-8D96-C400301C8AEA}" destId="{A8C1722C-4545-4D9A-857B-B5A538FDA0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18631-DC7B-41EF-B996-7B10FDDDE8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F351A92-401D-4315-8800-D39E847D8B60}">
      <dgm:prSet phldrT="[Text]"/>
      <dgm:spPr/>
      <dgm:t>
        <a:bodyPr/>
        <a:lstStyle/>
        <a:p>
          <a:r>
            <a:rPr lang="el-GR" dirty="0"/>
            <a:t>2 χρόνια</a:t>
          </a:r>
        </a:p>
        <a:p>
          <a:r>
            <a:rPr lang="el-GR" dirty="0"/>
            <a:t>Μαθήματα</a:t>
          </a:r>
          <a:endParaRPr lang="en-US" dirty="0"/>
        </a:p>
        <a:p>
          <a:r>
            <a:rPr lang="en-US" dirty="0"/>
            <a:t>+</a:t>
          </a:r>
        </a:p>
        <a:p>
          <a:r>
            <a:rPr lang="el-GR" dirty="0"/>
            <a:t>Ερευνητικό αντικείμενο</a:t>
          </a:r>
        </a:p>
      </dgm:t>
    </dgm:pt>
    <dgm:pt modelId="{C1848AD1-B8DD-44D4-B146-DA18FF61E497}" type="parTrans" cxnId="{BF7CB583-7A2C-4BE3-9725-0EB2C1109FF9}">
      <dgm:prSet/>
      <dgm:spPr/>
      <dgm:t>
        <a:bodyPr/>
        <a:lstStyle/>
        <a:p>
          <a:endParaRPr lang="el-GR"/>
        </a:p>
      </dgm:t>
    </dgm:pt>
    <dgm:pt modelId="{609A54E1-32B7-4685-9076-88FD59DF0B59}" type="sibTrans" cxnId="{BF7CB583-7A2C-4BE3-9725-0EB2C1109FF9}">
      <dgm:prSet/>
      <dgm:spPr/>
      <dgm:t>
        <a:bodyPr/>
        <a:lstStyle/>
        <a:p>
          <a:endParaRPr lang="el-GR"/>
        </a:p>
      </dgm:t>
    </dgm:pt>
    <dgm:pt modelId="{F5488B7E-F9BD-46B9-BB26-F89A3E0132C2}">
      <dgm:prSet phldrT="[Text]"/>
      <dgm:spPr/>
      <dgm:t>
        <a:bodyPr/>
        <a:lstStyle/>
        <a:p>
          <a:r>
            <a:rPr lang="en-US" dirty="0"/>
            <a:t>Qualification exams</a:t>
          </a:r>
          <a:endParaRPr lang="el-GR" dirty="0"/>
        </a:p>
      </dgm:t>
    </dgm:pt>
    <dgm:pt modelId="{ED469805-576E-422B-A932-576E35B0DA65}" type="parTrans" cxnId="{28900D5F-3FB6-4FC2-806E-AB78F22C1870}">
      <dgm:prSet/>
      <dgm:spPr/>
      <dgm:t>
        <a:bodyPr/>
        <a:lstStyle/>
        <a:p>
          <a:endParaRPr lang="el-GR"/>
        </a:p>
      </dgm:t>
    </dgm:pt>
    <dgm:pt modelId="{CE375ED4-51BB-4552-AC4F-84D6CE298AC7}" type="sibTrans" cxnId="{28900D5F-3FB6-4FC2-806E-AB78F22C1870}">
      <dgm:prSet/>
      <dgm:spPr/>
      <dgm:t>
        <a:bodyPr/>
        <a:lstStyle/>
        <a:p>
          <a:endParaRPr lang="el-GR"/>
        </a:p>
      </dgm:t>
    </dgm:pt>
    <dgm:pt modelId="{0DB4CC9C-E1FC-41C9-BA69-5FB4B7F827A0}">
      <dgm:prSet phldrT="[Text]"/>
      <dgm:spPr/>
      <dgm:t>
        <a:bodyPr/>
        <a:lstStyle/>
        <a:p>
          <a:r>
            <a:rPr lang="el-GR" dirty="0"/>
            <a:t>Παρουσίαση πρότασης διατριβής</a:t>
          </a:r>
        </a:p>
      </dgm:t>
    </dgm:pt>
    <dgm:pt modelId="{87D821D2-2107-46B7-A09E-3BF7B6289368}" type="parTrans" cxnId="{E52E1BF2-8FE4-4291-8315-D8427C43E062}">
      <dgm:prSet/>
      <dgm:spPr/>
      <dgm:t>
        <a:bodyPr/>
        <a:lstStyle/>
        <a:p>
          <a:endParaRPr lang="el-GR"/>
        </a:p>
      </dgm:t>
    </dgm:pt>
    <dgm:pt modelId="{4542A1D3-487D-4537-B2CD-13DEF83E2620}" type="sibTrans" cxnId="{E52E1BF2-8FE4-4291-8315-D8427C43E062}">
      <dgm:prSet/>
      <dgm:spPr/>
      <dgm:t>
        <a:bodyPr/>
        <a:lstStyle/>
        <a:p>
          <a:endParaRPr lang="el-GR"/>
        </a:p>
      </dgm:t>
    </dgm:pt>
    <dgm:pt modelId="{9E9CFD9B-C145-4776-9ACB-BB70214E1E3B}">
      <dgm:prSet/>
      <dgm:spPr/>
      <dgm:t>
        <a:bodyPr/>
        <a:lstStyle/>
        <a:p>
          <a:r>
            <a:rPr lang="el-GR" dirty="0"/>
            <a:t>Παρουσίαση διατριβής</a:t>
          </a:r>
        </a:p>
      </dgm:t>
    </dgm:pt>
    <dgm:pt modelId="{6C7C0A18-FFDF-4CC1-BBE0-61E3568F6965}" type="parTrans" cxnId="{C62C8976-DE6A-4480-8888-42F5E1808E53}">
      <dgm:prSet/>
      <dgm:spPr/>
      <dgm:t>
        <a:bodyPr/>
        <a:lstStyle/>
        <a:p>
          <a:endParaRPr lang="el-GR"/>
        </a:p>
      </dgm:t>
    </dgm:pt>
    <dgm:pt modelId="{F302DB06-7C92-4842-9CF4-DE7E5087A650}" type="sibTrans" cxnId="{C62C8976-DE6A-4480-8888-42F5E1808E53}">
      <dgm:prSet/>
      <dgm:spPr/>
      <dgm:t>
        <a:bodyPr/>
        <a:lstStyle/>
        <a:p>
          <a:endParaRPr lang="el-GR"/>
        </a:p>
      </dgm:t>
    </dgm:pt>
    <dgm:pt modelId="{805D9AE4-0F15-49A1-81DC-902D5553C5B7}" type="pres">
      <dgm:prSet presAssocID="{91C18631-DC7B-41EF-B996-7B10FDDDE8B8}" presName="Name0" presStyleCnt="0">
        <dgm:presLayoutVars>
          <dgm:dir/>
          <dgm:resizeHandles val="exact"/>
        </dgm:presLayoutVars>
      </dgm:prSet>
      <dgm:spPr/>
    </dgm:pt>
    <dgm:pt modelId="{B53AD606-911F-4FAF-8D19-C568100C94C1}" type="pres">
      <dgm:prSet presAssocID="{1F351A92-401D-4315-8800-D39E847D8B60}" presName="node" presStyleLbl="node1" presStyleIdx="0" presStyleCnt="4">
        <dgm:presLayoutVars>
          <dgm:bulletEnabled val="1"/>
        </dgm:presLayoutVars>
      </dgm:prSet>
      <dgm:spPr/>
    </dgm:pt>
    <dgm:pt modelId="{2846AC80-1C55-4469-873C-D1A7CC5AF53E}" type="pres">
      <dgm:prSet presAssocID="{609A54E1-32B7-4685-9076-88FD59DF0B59}" presName="sibTrans" presStyleLbl="sibTrans2D1" presStyleIdx="0" presStyleCnt="3"/>
      <dgm:spPr/>
    </dgm:pt>
    <dgm:pt modelId="{8938BF48-96CF-484A-BBC9-FD662E42196F}" type="pres">
      <dgm:prSet presAssocID="{609A54E1-32B7-4685-9076-88FD59DF0B59}" presName="connectorText" presStyleLbl="sibTrans2D1" presStyleIdx="0" presStyleCnt="3"/>
      <dgm:spPr/>
    </dgm:pt>
    <dgm:pt modelId="{A51A67D2-3E16-4F14-B317-68EC753487B0}" type="pres">
      <dgm:prSet presAssocID="{F5488B7E-F9BD-46B9-BB26-F89A3E0132C2}" presName="node" presStyleLbl="node1" presStyleIdx="1" presStyleCnt="4">
        <dgm:presLayoutVars>
          <dgm:bulletEnabled val="1"/>
        </dgm:presLayoutVars>
      </dgm:prSet>
      <dgm:spPr/>
    </dgm:pt>
    <dgm:pt modelId="{206A18E5-0563-48D4-8357-2D03E6FC7AD0}" type="pres">
      <dgm:prSet presAssocID="{CE375ED4-51BB-4552-AC4F-84D6CE298AC7}" presName="sibTrans" presStyleLbl="sibTrans2D1" presStyleIdx="1" presStyleCnt="3"/>
      <dgm:spPr/>
    </dgm:pt>
    <dgm:pt modelId="{4A702D22-4BED-4795-9A0E-CF9BF2016786}" type="pres">
      <dgm:prSet presAssocID="{CE375ED4-51BB-4552-AC4F-84D6CE298AC7}" presName="connectorText" presStyleLbl="sibTrans2D1" presStyleIdx="1" presStyleCnt="3"/>
      <dgm:spPr/>
    </dgm:pt>
    <dgm:pt modelId="{ABF7CAD7-F9FA-413C-9E6A-6C03F2C5AC77}" type="pres">
      <dgm:prSet presAssocID="{0DB4CC9C-E1FC-41C9-BA69-5FB4B7F827A0}" presName="node" presStyleLbl="node1" presStyleIdx="2" presStyleCnt="4">
        <dgm:presLayoutVars>
          <dgm:bulletEnabled val="1"/>
        </dgm:presLayoutVars>
      </dgm:prSet>
      <dgm:spPr/>
    </dgm:pt>
    <dgm:pt modelId="{F549A61E-F425-41E1-AA1B-2C688FF28A7E}" type="pres">
      <dgm:prSet presAssocID="{4542A1D3-487D-4537-B2CD-13DEF83E2620}" presName="sibTrans" presStyleLbl="sibTrans2D1" presStyleIdx="2" presStyleCnt="3"/>
      <dgm:spPr/>
    </dgm:pt>
    <dgm:pt modelId="{DC7BDDF9-F898-48B0-BE5F-AC46EB631296}" type="pres">
      <dgm:prSet presAssocID="{4542A1D3-487D-4537-B2CD-13DEF83E2620}" presName="connectorText" presStyleLbl="sibTrans2D1" presStyleIdx="2" presStyleCnt="3"/>
      <dgm:spPr/>
    </dgm:pt>
    <dgm:pt modelId="{AF64D056-637E-48FE-9C96-AC153E7912AB}" type="pres">
      <dgm:prSet presAssocID="{9E9CFD9B-C145-4776-9ACB-BB70214E1E3B}" presName="node" presStyleLbl="node1" presStyleIdx="3" presStyleCnt="4">
        <dgm:presLayoutVars>
          <dgm:bulletEnabled val="1"/>
        </dgm:presLayoutVars>
      </dgm:prSet>
      <dgm:spPr/>
    </dgm:pt>
  </dgm:ptLst>
  <dgm:cxnLst>
    <dgm:cxn modelId="{4341820C-04A9-4409-A4FE-DEE0213CE724}" type="presOf" srcId="{4542A1D3-487D-4537-B2CD-13DEF83E2620}" destId="{F549A61E-F425-41E1-AA1B-2C688FF28A7E}" srcOrd="0" destOrd="0" presId="urn:microsoft.com/office/officeart/2005/8/layout/process1"/>
    <dgm:cxn modelId="{B4134E1D-0459-4C08-9E5D-3434022D2AA5}" type="presOf" srcId="{CE375ED4-51BB-4552-AC4F-84D6CE298AC7}" destId="{4A702D22-4BED-4795-9A0E-CF9BF2016786}" srcOrd="1" destOrd="0" presId="urn:microsoft.com/office/officeart/2005/8/layout/process1"/>
    <dgm:cxn modelId="{28900D5F-3FB6-4FC2-806E-AB78F22C1870}" srcId="{91C18631-DC7B-41EF-B996-7B10FDDDE8B8}" destId="{F5488B7E-F9BD-46B9-BB26-F89A3E0132C2}" srcOrd="1" destOrd="0" parTransId="{ED469805-576E-422B-A932-576E35B0DA65}" sibTransId="{CE375ED4-51BB-4552-AC4F-84D6CE298AC7}"/>
    <dgm:cxn modelId="{46C81342-2AB9-423B-ADC0-3F3C551216CC}" type="presOf" srcId="{CE375ED4-51BB-4552-AC4F-84D6CE298AC7}" destId="{206A18E5-0563-48D4-8357-2D03E6FC7AD0}" srcOrd="0" destOrd="0" presId="urn:microsoft.com/office/officeart/2005/8/layout/process1"/>
    <dgm:cxn modelId="{B4CE1946-4367-4CBA-A140-C1317D60DF0E}" type="presOf" srcId="{1F351A92-401D-4315-8800-D39E847D8B60}" destId="{B53AD606-911F-4FAF-8D19-C568100C94C1}" srcOrd="0" destOrd="0" presId="urn:microsoft.com/office/officeart/2005/8/layout/process1"/>
    <dgm:cxn modelId="{8D230C68-F965-401B-B2DC-8DF1C1AA227D}" type="presOf" srcId="{91C18631-DC7B-41EF-B996-7B10FDDDE8B8}" destId="{805D9AE4-0F15-49A1-81DC-902D5553C5B7}" srcOrd="0" destOrd="0" presId="urn:microsoft.com/office/officeart/2005/8/layout/process1"/>
    <dgm:cxn modelId="{0B00464A-6DEF-488C-8B76-B436D2D2565C}" type="presOf" srcId="{609A54E1-32B7-4685-9076-88FD59DF0B59}" destId="{2846AC80-1C55-4469-873C-D1A7CC5AF53E}" srcOrd="0" destOrd="0" presId="urn:microsoft.com/office/officeart/2005/8/layout/process1"/>
    <dgm:cxn modelId="{EFF28A51-8781-44CE-BFDF-8EF50C976F2F}" type="presOf" srcId="{4542A1D3-487D-4537-B2CD-13DEF83E2620}" destId="{DC7BDDF9-F898-48B0-BE5F-AC46EB631296}" srcOrd="1" destOrd="0" presId="urn:microsoft.com/office/officeart/2005/8/layout/process1"/>
    <dgm:cxn modelId="{C62C8976-DE6A-4480-8888-42F5E1808E53}" srcId="{91C18631-DC7B-41EF-B996-7B10FDDDE8B8}" destId="{9E9CFD9B-C145-4776-9ACB-BB70214E1E3B}" srcOrd="3" destOrd="0" parTransId="{6C7C0A18-FFDF-4CC1-BBE0-61E3568F6965}" sibTransId="{F302DB06-7C92-4842-9CF4-DE7E5087A650}"/>
    <dgm:cxn modelId="{BF7CB583-7A2C-4BE3-9725-0EB2C1109FF9}" srcId="{91C18631-DC7B-41EF-B996-7B10FDDDE8B8}" destId="{1F351A92-401D-4315-8800-D39E847D8B60}" srcOrd="0" destOrd="0" parTransId="{C1848AD1-B8DD-44D4-B146-DA18FF61E497}" sibTransId="{609A54E1-32B7-4685-9076-88FD59DF0B59}"/>
    <dgm:cxn modelId="{A765CAB9-527D-4988-85A8-C4BC0922B3E8}" type="presOf" srcId="{609A54E1-32B7-4685-9076-88FD59DF0B59}" destId="{8938BF48-96CF-484A-BBC9-FD662E42196F}" srcOrd="1" destOrd="0" presId="urn:microsoft.com/office/officeart/2005/8/layout/process1"/>
    <dgm:cxn modelId="{97CBE8ED-DB64-4944-991A-EF3A7F51A5F2}" type="presOf" srcId="{0DB4CC9C-E1FC-41C9-BA69-5FB4B7F827A0}" destId="{ABF7CAD7-F9FA-413C-9E6A-6C03F2C5AC77}" srcOrd="0" destOrd="0" presId="urn:microsoft.com/office/officeart/2005/8/layout/process1"/>
    <dgm:cxn modelId="{2FA930EF-671C-4AED-B22B-32BA377B21E1}" type="presOf" srcId="{F5488B7E-F9BD-46B9-BB26-F89A3E0132C2}" destId="{A51A67D2-3E16-4F14-B317-68EC753487B0}" srcOrd="0" destOrd="0" presId="urn:microsoft.com/office/officeart/2005/8/layout/process1"/>
    <dgm:cxn modelId="{E52E1BF2-8FE4-4291-8315-D8427C43E062}" srcId="{91C18631-DC7B-41EF-B996-7B10FDDDE8B8}" destId="{0DB4CC9C-E1FC-41C9-BA69-5FB4B7F827A0}" srcOrd="2" destOrd="0" parTransId="{87D821D2-2107-46B7-A09E-3BF7B6289368}" sibTransId="{4542A1D3-487D-4537-B2CD-13DEF83E2620}"/>
    <dgm:cxn modelId="{2F2364F8-1CFC-4A37-BA25-1CBEA6C3BFEA}" type="presOf" srcId="{9E9CFD9B-C145-4776-9ACB-BB70214E1E3B}" destId="{AF64D056-637E-48FE-9C96-AC153E7912AB}" srcOrd="0" destOrd="0" presId="urn:microsoft.com/office/officeart/2005/8/layout/process1"/>
    <dgm:cxn modelId="{384BC7EE-6D40-4723-940B-7036C54046C9}" type="presParOf" srcId="{805D9AE4-0F15-49A1-81DC-902D5553C5B7}" destId="{B53AD606-911F-4FAF-8D19-C568100C94C1}" srcOrd="0" destOrd="0" presId="urn:microsoft.com/office/officeart/2005/8/layout/process1"/>
    <dgm:cxn modelId="{ED251ECC-7B2E-48CB-8D6C-D2507FF73E2D}" type="presParOf" srcId="{805D9AE4-0F15-49A1-81DC-902D5553C5B7}" destId="{2846AC80-1C55-4469-873C-D1A7CC5AF53E}" srcOrd="1" destOrd="0" presId="urn:microsoft.com/office/officeart/2005/8/layout/process1"/>
    <dgm:cxn modelId="{A8BCAFC0-8667-4747-8F4B-2A24A2E68250}" type="presParOf" srcId="{2846AC80-1C55-4469-873C-D1A7CC5AF53E}" destId="{8938BF48-96CF-484A-BBC9-FD662E42196F}" srcOrd="0" destOrd="0" presId="urn:microsoft.com/office/officeart/2005/8/layout/process1"/>
    <dgm:cxn modelId="{30BCC893-8CF4-484B-8E28-14A8C6BD029B}" type="presParOf" srcId="{805D9AE4-0F15-49A1-81DC-902D5553C5B7}" destId="{A51A67D2-3E16-4F14-B317-68EC753487B0}" srcOrd="2" destOrd="0" presId="urn:microsoft.com/office/officeart/2005/8/layout/process1"/>
    <dgm:cxn modelId="{3BD05005-7775-4CD2-9307-10183B54FC37}" type="presParOf" srcId="{805D9AE4-0F15-49A1-81DC-902D5553C5B7}" destId="{206A18E5-0563-48D4-8357-2D03E6FC7AD0}" srcOrd="3" destOrd="0" presId="urn:microsoft.com/office/officeart/2005/8/layout/process1"/>
    <dgm:cxn modelId="{48E35878-45E4-40D6-9821-9A5BE710FE4D}" type="presParOf" srcId="{206A18E5-0563-48D4-8357-2D03E6FC7AD0}" destId="{4A702D22-4BED-4795-9A0E-CF9BF2016786}" srcOrd="0" destOrd="0" presId="urn:microsoft.com/office/officeart/2005/8/layout/process1"/>
    <dgm:cxn modelId="{B8FF50D7-F561-4778-B25A-FCDAF4C204BD}" type="presParOf" srcId="{805D9AE4-0F15-49A1-81DC-902D5553C5B7}" destId="{ABF7CAD7-F9FA-413C-9E6A-6C03F2C5AC77}" srcOrd="4" destOrd="0" presId="urn:microsoft.com/office/officeart/2005/8/layout/process1"/>
    <dgm:cxn modelId="{A4A86870-5DB1-40A0-84F4-14F93EFE2CDD}" type="presParOf" srcId="{805D9AE4-0F15-49A1-81DC-902D5553C5B7}" destId="{F549A61E-F425-41E1-AA1B-2C688FF28A7E}" srcOrd="5" destOrd="0" presId="urn:microsoft.com/office/officeart/2005/8/layout/process1"/>
    <dgm:cxn modelId="{C1D3A7C4-8D44-4910-BAEE-B81FB5C916FE}" type="presParOf" srcId="{F549A61E-F425-41E1-AA1B-2C688FF28A7E}" destId="{DC7BDDF9-F898-48B0-BE5F-AC46EB631296}" srcOrd="0" destOrd="0" presId="urn:microsoft.com/office/officeart/2005/8/layout/process1"/>
    <dgm:cxn modelId="{5F3CF197-7223-4E6B-8D4D-F44041369882}" type="presParOf" srcId="{805D9AE4-0F15-49A1-81DC-902D5553C5B7}" destId="{AF64D056-637E-48FE-9C96-AC153E7912A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DD9E8-9B12-4624-814F-BC21D0141274}">
      <dsp:nvSpPr>
        <dsp:cNvPr id="0" name=""/>
        <dsp:cNvSpPr/>
      </dsp:nvSpPr>
      <dsp:spPr>
        <a:xfrm>
          <a:off x="2590562" y="355472"/>
          <a:ext cx="3260407" cy="326040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Χημεία Τροφίμων</a:t>
          </a:r>
        </a:p>
      </dsp:txBody>
      <dsp:txXfrm>
        <a:off x="4363215" y="957095"/>
        <a:ext cx="1106209" cy="1086802"/>
      </dsp:txXfrm>
    </dsp:sp>
    <dsp:sp modelId="{260B32D8-8A03-4933-8965-6E2FF826146C}">
      <dsp:nvSpPr>
        <dsp:cNvPr id="0" name=""/>
        <dsp:cNvSpPr/>
      </dsp:nvSpPr>
      <dsp:spPr>
        <a:xfrm>
          <a:off x="2583919" y="359032"/>
          <a:ext cx="3260407" cy="326040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Αθλητική Διατροφή</a:t>
          </a:r>
        </a:p>
      </dsp:txBody>
      <dsp:txXfrm>
        <a:off x="3476649" y="2416194"/>
        <a:ext cx="1474946" cy="1009173"/>
      </dsp:txXfrm>
    </dsp:sp>
    <dsp:sp modelId="{68387E52-8830-42DF-BA8D-6C9BAF050939}">
      <dsp:nvSpPr>
        <dsp:cNvPr id="0" name=""/>
        <dsp:cNvSpPr/>
      </dsp:nvSpPr>
      <dsp:spPr>
        <a:xfrm>
          <a:off x="2583919" y="359032"/>
          <a:ext cx="3260407" cy="326040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Κλινική Διατροφή</a:t>
          </a:r>
        </a:p>
      </dsp:txBody>
      <dsp:txXfrm>
        <a:off x="2933248" y="999470"/>
        <a:ext cx="1106209" cy="108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B685C-B108-49E0-A648-6512C504B59E}">
      <dsp:nvSpPr>
        <dsp:cNvPr id="0" name=""/>
        <dsp:cNvSpPr/>
      </dsp:nvSpPr>
      <dsp:spPr>
        <a:xfrm rot="5400000">
          <a:off x="-190903" y="188767"/>
          <a:ext cx="1311256" cy="941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Part-time</a:t>
          </a:r>
          <a:endParaRPr lang="el-G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5784" y="474159"/>
        <a:ext cx="941019" cy="370237"/>
      </dsp:txXfrm>
    </dsp:sp>
    <dsp:sp modelId="{40F9E692-F84D-426F-904B-92B30B6C9DC3}">
      <dsp:nvSpPr>
        <dsp:cNvPr id="0" name=""/>
        <dsp:cNvSpPr/>
      </dsp:nvSpPr>
      <dsp:spPr>
        <a:xfrm rot="5400000">
          <a:off x="4785881" y="-3858567"/>
          <a:ext cx="852316" cy="8576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Χρόνος για δουλειά </a:t>
          </a: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εργασιακή εμπειρία</a:t>
          </a:r>
          <a:endParaRPr lang="el-G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3665" y="45256"/>
        <a:ext cx="8535143" cy="769102"/>
      </dsp:txXfrm>
    </dsp:sp>
    <dsp:sp modelId="{F6FA8F71-8785-455F-9532-3812DFB060FD}">
      <dsp:nvSpPr>
        <dsp:cNvPr id="0" name=""/>
        <dsp:cNvSpPr/>
      </dsp:nvSpPr>
      <dsp:spPr>
        <a:xfrm rot="5400000">
          <a:off x="-202473" y="1370749"/>
          <a:ext cx="1311256" cy="917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Συμφοιτητές</a:t>
          </a:r>
        </a:p>
      </dsp:txBody>
      <dsp:txXfrm rot="-5400000">
        <a:off x="-5784" y="1633001"/>
        <a:ext cx="917879" cy="393377"/>
      </dsp:txXfrm>
    </dsp:sp>
    <dsp:sp modelId="{7FDDB89D-1453-4A1C-98B4-AA8F2E22692C}">
      <dsp:nvSpPr>
        <dsp:cNvPr id="0" name=""/>
        <dsp:cNvSpPr/>
      </dsp:nvSpPr>
      <dsp:spPr>
        <a:xfrm rot="5400000">
          <a:off x="4774311" y="-2688155"/>
          <a:ext cx="852316" cy="8576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Διαφορετικό γνωσιακό υπόβαθρο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Επαγγελματίες αθλητές </a:t>
          </a: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Εργομετρικά!  Προσωπική τους εμπειρία</a:t>
          </a:r>
          <a:endParaRPr lang="el-G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2095" y="1215668"/>
        <a:ext cx="8535143" cy="769102"/>
      </dsp:txXfrm>
    </dsp:sp>
    <dsp:sp modelId="{56019876-43A2-4827-9262-ABBEB7B8A428}">
      <dsp:nvSpPr>
        <dsp:cNvPr id="0" name=""/>
        <dsp:cNvSpPr/>
      </dsp:nvSpPr>
      <dsp:spPr>
        <a:xfrm rot="5400000">
          <a:off x="-202473" y="2555454"/>
          <a:ext cx="1311256" cy="917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Αντικείμενο</a:t>
          </a:r>
        </a:p>
      </dsp:txBody>
      <dsp:txXfrm rot="-5400000">
        <a:off x="-5784" y="2817706"/>
        <a:ext cx="917879" cy="393377"/>
      </dsp:txXfrm>
    </dsp:sp>
    <dsp:sp modelId="{B0D66D60-43A9-444F-83A5-29E4C6A7DCC8}">
      <dsp:nvSpPr>
        <dsp:cNvPr id="0" name=""/>
        <dsp:cNvSpPr/>
      </dsp:nvSpPr>
      <dsp:spPr>
        <a:xfrm rot="5400000">
          <a:off x="4774311" y="-1517743"/>
          <a:ext cx="852316" cy="8576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Εμβάθυνα σε ήδη γνωστά θέματα, όπως Βιοχημεία και Μεταβολισμός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Νέες γνώσεις: συμπληρώματα, εργομετρική αξιολόγηση, είδη ασκήσεων και προπονήσεων, συγκεκριμένα για κάθε άθλημα</a:t>
          </a:r>
        </a:p>
      </dsp:txBody>
      <dsp:txXfrm rot="-5400000">
        <a:off x="912095" y="2386080"/>
        <a:ext cx="8535143" cy="769102"/>
      </dsp:txXfrm>
    </dsp:sp>
    <dsp:sp modelId="{906C9DA8-9B2C-4802-9E02-2F13EFC3E0F4}">
      <dsp:nvSpPr>
        <dsp:cNvPr id="0" name=""/>
        <dsp:cNvSpPr/>
      </dsp:nvSpPr>
      <dsp:spPr>
        <a:xfrm rot="5400000">
          <a:off x="-202473" y="3868940"/>
          <a:ext cx="1311256" cy="917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Thesis</a:t>
          </a:r>
          <a:endParaRPr lang="el-G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5784" y="4131192"/>
        <a:ext cx="917879" cy="393377"/>
      </dsp:txXfrm>
    </dsp:sp>
    <dsp:sp modelId="{A8C1722C-4545-4D9A-857B-B5A538FDA014}">
      <dsp:nvSpPr>
        <dsp:cNvPr id="0" name=""/>
        <dsp:cNvSpPr/>
      </dsp:nvSpPr>
      <dsp:spPr>
        <a:xfrm rot="5400000">
          <a:off x="4602620" y="-196876"/>
          <a:ext cx="1167051" cy="8576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Νέο αντικείμενο: 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Brown fat</a:t>
          </a:r>
          <a:endParaRPr lang="el-G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Εργαστηριακή εμπειρία, νέες τεχνικές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Εισαγωγή στην ζωή της Αμερικής</a:t>
          </a:r>
        </a:p>
      </dsp:txBody>
      <dsp:txXfrm rot="-5400000">
        <a:off x="897771" y="3564944"/>
        <a:ext cx="8519779" cy="1053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AD606-911F-4FAF-8D19-C568100C94C1}">
      <dsp:nvSpPr>
        <dsp:cNvPr id="0" name=""/>
        <dsp:cNvSpPr/>
      </dsp:nvSpPr>
      <dsp:spPr>
        <a:xfrm>
          <a:off x="4219" y="1844648"/>
          <a:ext cx="1844661" cy="1729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2 χρόνια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Μαθήματα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+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Ερευνητικό αντικείμενο</a:t>
          </a:r>
        </a:p>
      </dsp:txBody>
      <dsp:txXfrm>
        <a:off x="54870" y="1895299"/>
        <a:ext cx="1743359" cy="1628067"/>
      </dsp:txXfrm>
    </dsp:sp>
    <dsp:sp modelId="{2846AC80-1C55-4469-873C-D1A7CC5AF53E}">
      <dsp:nvSpPr>
        <dsp:cNvPr id="0" name=""/>
        <dsp:cNvSpPr/>
      </dsp:nvSpPr>
      <dsp:spPr>
        <a:xfrm>
          <a:off x="2033346" y="2480595"/>
          <a:ext cx="391068" cy="45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2033346" y="2572090"/>
        <a:ext cx="273748" cy="274486"/>
      </dsp:txXfrm>
    </dsp:sp>
    <dsp:sp modelId="{A51A67D2-3E16-4F14-B317-68EC753487B0}">
      <dsp:nvSpPr>
        <dsp:cNvPr id="0" name=""/>
        <dsp:cNvSpPr/>
      </dsp:nvSpPr>
      <dsp:spPr>
        <a:xfrm>
          <a:off x="2586744" y="1844648"/>
          <a:ext cx="1844661" cy="1729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Qualification exams</a:t>
          </a:r>
          <a:endParaRPr lang="el-GR" sz="1800" kern="1200" dirty="0"/>
        </a:p>
      </dsp:txBody>
      <dsp:txXfrm>
        <a:off x="2637395" y="1895299"/>
        <a:ext cx="1743359" cy="1628067"/>
      </dsp:txXfrm>
    </dsp:sp>
    <dsp:sp modelId="{206A18E5-0563-48D4-8357-2D03E6FC7AD0}">
      <dsp:nvSpPr>
        <dsp:cNvPr id="0" name=""/>
        <dsp:cNvSpPr/>
      </dsp:nvSpPr>
      <dsp:spPr>
        <a:xfrm>
          <a:off x="4615872" y="2480595"/>
          <a:ext cx="391068" cy="45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615872" y="2572090"/>
        <a:ext cx="273748" cy="274486"/>
      </dsp:txXfrm>
    </dsp:sp>
    <dsp:sp modelId="{ABF7CAD7-F9FA-413C-9E6A-6C03F2C5AC77}">
      <dsp:nvSpPr>
        <dsp:cNvPr id="0" name=""/>
        <dsp:cNvSpPr/>
      </dsp:nvSpPr>
      <dsp:spPr>
        <a:xfrm>
          <a:off x="5169270" y="1844648"/>
          <a:ext cx="1844661" cy="1729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Παρουσίαση πρότασης διατριβής</a:t>
          </a:r>
        </a:p>
      </dsp:txBody>
      <dsp:txXfrm>
        <a:off x="5219921" y="1895299"/>
        <a:ext cx="1743359" cy="1628067"/>
      </dsp:txXfrm>
    </dsp:sp>
    <dsp:sp modelId="{F549A61E-F425-41E1-AA1B-2C688FF28A7E}">
      <dsp:nvSpPr>
        <dsp:cNvPr id="0" name=""/>
        <dsp:cNvSpPr/>
      </dsp:nvSpPr>
      <dsp:spPr>
        <a:xfrm>
          <a:off x="7198398" y="2480595"/>
          <a:ext cx="391068" cy="45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7198398" y="2572090"/>
        <a:ext cx="273748" cy="274486"/>
      </dsp:txXfrm>
    </dsp:sp>
    <dsp:sp modelId="{AF64D056-637E-48FE-9C96-AC153E7912AB}">
      <dsp:nvSpPr>
        <dsp:cNvPr id="0" name=""/>
        <dsp:cNvSpPr/>
      </dsp:nvSpPr>
      <dsp:spPr>
        <a:xfrm>
          <a:off x="7751796" y="1844648"/>
          <a:ext cx="1844661" cy="1729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Παρουσίαση διατριβής</a:t>
          </a:r>
        </a:p>
      </dsp:txBody>
      <dsp:txXfrm>
        <a:off x="7802447" y="1895299"/>
        <a:ext cx="1743359" cy="162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588EE-EC9D-42BB-A33B-A71EF9CB2357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E0EF-A2E4-4934-A40E-FF56F35FEA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1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0EF-A2E4-4934-A40E-FF56F35FEA9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16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0EF-A2E4-4934-A40E-FF56F35FEA9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25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0EF-A2E4-4934-A40E-FF56F35FEA9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62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0EF-A2E4-4934-A40E-FF56F35FEA9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72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0EF-A2E4-4934-A40E-FF56F35FEA9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9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E0EF-A2E4-4934-A40E-FF56F35FEA9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23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76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01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67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14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95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6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71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79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6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0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3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21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33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7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65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04FC-2E17-4D0E-AA2C-B0A5C7A6C515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BF6413-AB21-41A3-875C-0CEB9DB3DC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4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t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986207"/>
            <a:ext cx="10606087" cy="776293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Αναστασία Παπαδημητρίου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candidate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Kinesiology &amp; Health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Rutgers University, New Brunswick, New Jersey, USA</a:t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 anaspapadimitriou@gmail.com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57" y="618428"/>
            <a:ext cx="3294960" cy="978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" y="233706"/>
            <a:ext cx="2147531" cy="206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4200525"/>
            <a:ext cx="3576638" cy="2386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75" y="4200525"/>
            <a:ext cx="3849162" cy="23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επαγγελματικών ενδιαφερόντων…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78758"/>
              </p:ext>
            </p:extLst>
          </p:nvPr>
        </p:nvGraphicFramePr>
        <p:xfrm>
          <a:off x="1770252" y="137520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688123" y="1876137"/>
            <a:ext cx="2024742" cy="84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Πρακτική προπτυχιακού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3657" y="2091732"/>
            <a:ext cx="4098053" cy="2329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Προπτυχιακή εργασία με τίτλο</a:t>
            </a:r>
          </a:p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«Διάχυση μικροσυστατικών της διατροφής κατά την επεξεργασία των τροφίμων. Εφαρμογή κατά τον εμπλουτισμό των τροφίμων. Εμπλουτισμός ρυζιού με αντιοξειδωτικά βασιλικού.»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752" y="3111640"/>
            <a:ext cx="2024742" cy="84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Εθελοντική εργασία στον Ευαγγελισμό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3709" y="4421275"/>
            <a:ext cx="2024742" cy="84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Ιδιωτική Διαβητολογική Κλινική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07" y="184471"/>
            <a:ext cx="1604712" cy="15405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712865" y="2311758"/>
            <a:ext cx="665952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07215" y="3226158"/>
            <a:ext cx="1671602" cy="33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75172" y="3226158"/>
            <a:ext cx="1403645" cy="161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</p:cNvCxnSpPr>
          <p:nvPr/>
        </p:nvCxnSpPr>
        <p:spPr>
          <a:xfrm flipH="1" flipV="1">
            <a:off x="7579217" y="3111640"/>
            <a:ext cx="454440" cy="144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70981" y="4902270"/>
            <a:ext cx="4662154" cy="1398134"/>
            <a:chOff x="6480631" y="5197927"/>
            <a:chExt cx="4662154" cy="1398134"/>
          </a:xfrm>
        </p:grpSpPr>
        <p:sp>
          <p:nvSpPr>
            <p:cNvPr id="7" name="Rectangle 6"/>
            <p:cNvSpPr/>
            <p:nvPr/>
          </p:nvSpPr>
          <p:spPr>
            <a:xfrm>
              <a:off x="6480631" y="5746975"/>
              <a:ext cx="2249731" cy="849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Σεμινάριο </a:t>
              </a:r>
            </a:p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«Ειδικός Αθλητικής Διατροφής»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18043" y="5746975"/>
              <a:ext cx="2024742" cy="849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Μεταπτυχιακό Διατροφή και Άσκηση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7432432" y="5197928"/>
              <a:ext cx="2473569" cy="5514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432432" y="5197927"/>
              <a:ext cx="0" cy="551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027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Μεταπτυχιακό Διατρόφη και Άσκηση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455928"/>
              </p:ext>
            </p:extLst>
          </p:nvPr>
        </p:nvGraphicFramePr>
        <p:xfrm>
          <a:off x="125888" y="1870842"/>
          <a:ext cx="9494630" cy="498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92" y="1765248"/>
            <a:ext cx="1429578" cy="1430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9449" y="5418809"/>
            <a:ext cx="491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Οργανωμένο εργαστήριο σε επίπεδο προσωπικού και πρακτικής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Πρόκληση να επικοινωνείς μόνο στα Αγγλικά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26" y="238626"/>
            <a:ext cx="1386805" cy="133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02" y="3735452"/>
            <a:ext cx="1932749" cy="1337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78" y="5479960"/>
            <a:ext cx="2389006" cy="8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πορεία προς το Διδακτορικό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7132" y="1895811"/>
            <a:ext cx="3561747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Αναζοπύρωση ενδιαφέροντος για έρευνα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8414" y="3596263"/>
            <a:ext cx="3561747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Αμερικής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8414" y="1895810"/>
            <a:ext cx="3561747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Καλή συνεργασία με καθηγητή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7131" y="3596263"/>
            <a:ext cx="3561747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Αδυναμία απασχόλησης με Κλινική Διατροφή στην Ελλάδα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22" y="5261016"/>
            <a:ext cx="1065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Διαδικασία ξεκίνησε 10 μήνες πριν την έναρξη του Διδακτορικού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TOEFL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αίτηση που λήγει μέσα Ιανουαρίου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μη Αμερικανούς πολίτες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students), 10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μηνο συμβόλαιο, ετήσια ανανέωση: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Assistant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Assistant (RA)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Graduate Assistant (GA)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73" y="350837"/>
            <a:ext cx="3294960" cy="9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ζωή στο Διδακτορικό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441"/>
            <a:ext cx="8596668" cy="3880773"/>
          </a:xfrm>
        </p:spPr>
        <p:txBody>
          <a:bodyPr/>
          <a:lstStyle/>
          <a:p>
            <a:r>
              <a:rPr lang="el-GR" dirty="0"/>
              <a:t>Τμήμα Κινησιολογίας και Υγείας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63" y="290260"/>
            <a:ext cx="3294960" cy="97859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4450378"/>
              </p:ext>
            </p:extLst>
          </p:nvPr>
        </p:nvGraphicFramePr>
        <p:xfrm>
          <a:off x="90152" y="481035"/>
          <a:ext cx="96006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59" y="2273591"/>
            <a:ext cx="2048264" cy="194711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840" y="4649273"/>
            <a:ext cx="2904186" cy="1931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Πάρα πολλά τμήματα διαφορετικών ειδικοτήτων</a:t>
            </a:r>
          </a:p>
        </p:txBody>
      </p:sp>
      <p:sp>
        <p:nvSpPr>
          <p:cNvPr id="9" name="Oval 8"/>
          <p:cNvSpPr/>
          <p:nvPr/>
        </p:nvSpPr>
        <p:spPr>
          <a:xfrm>
            <a:off x="3108107" y="4649272"/>
            <a:ext cx="2904186" cy="1931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Επαφή με πολλές άλλες εθνικότητες</a:t>
            </a:r>
          </a:p>
        </p:txBody>
      </p:sp>
      <p:sp>
        <p:nvSpPr>
          <p:cNvPr id="10" name="Oval 9"/>
          <p:cNvSpPr/>
          <p:nvPr/>
        </p:nvSpPr>
        <p:spPr>
          <a:xfrm>
            <a:off x="6184009" y="4649272"/>
            <a:ext cx="2904186" cy="1931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Δραστηριότητες του Πανεπιστημίου</a:t>
            </a:r>
          </a:p>
        </p:txBody>
      </p:sp>
      <p:sp>
        <p:nvSpPr>
          <p:cNvPr id="11" name="Oval 10"/>
          <p:cNvSpPr/>
          <p:nvPr/>
        </p:nvSpPr>
        <p:spPr>
          <a:xfrm>
            <a:off x="9234160" y="4668672"/>
            <a:ext cx="2904186" cy="1931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Τοποθεσία Πανεπιστημίου</a:t>
            </a:r>
          </a:p>
        </p:txBody>
      </p:sp>
    </p:spTree>
    <p:extLst>
      <p:ext uri="{BB962C8B-B14F-4D97-AF65-F5344CB8AC3E}">
        <p14:creationId xmlns:p14="http://schemas.microsoft.com/office/powerpoint/2010/main" val="42508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μετά τι???....Ακαδημία?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2" y="1389487"/>
            <a:ext cx="2112135" cy="70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Ακαδημία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332" y="2581744"/>
            <a:ext cx="2112136" cy="81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doc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332" y="4047007"/>
            <a:ext cx="2112136" cy="2138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Μόνιμη θέση καθηγητή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Καθηγητής για διδασκαλία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Καθηγητής για έρευνα</a:t>
            </a:r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1733400" y="2090738"/>
            <a:ext cx="0" cy="491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>
            <a:off x="1733400" y="3395663"/>
            <a:ext cx="0" cy="6513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52594" y="1389487"/>
            <a:ext cx="2534119" cy="70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Ιδιωτικός τομέας</a:t>
            </a:r>
          </a:p>
        </p:txBody>
      </p:sp>
      <p:sp>
        <p:nvSpPr>
          <p:cNvPr id="55" name="Oval 54"/>
          <p:cNvSpPr/>
          <p:nvPr/>
        </p:nvSpPr>
        <p:spPr>
          <a:xfrm>
            <a:off x="5045936" y="2473214"/>
            <a:ext cx="3347434" cy="1683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Προϋπηρεσία από καλοκαιρινή πρακτική</a:t>
            </a:r>
          </a:p>
        </p:txBody>
      </p:sp>
      <p:sp>
        <p:nvSpPr>
          <p:cNvPr id="56" name="Cloud Callout 55"/>
          <p:cNvSpPr/>
          <p:nvPr/>
        </p:nvSpPr>
        <p:spPr>
          <a:xfrm>
            <a:off x="8740727" y="3947374"/>
            <a:ext cx="3337777" cy="1732207"/>
          </a:xfrm>
          <a:prstGeom prst="cloudCallout">
            <a:avLst>
              <a:gd name="adj1" fmla="val -66711"/>
              <a:gd name="adj2" fmla="val -5715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out?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5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426" y="609600"/>
            <a:ext cx="4219575" cy="1320800"/>
          </a:xfrm>
        </p:spPr>
        <p:txBody>
          <a:bodyPr/>
          <a:lstStyle/>
          <a:p>
            <a:r>
              <a:rPr lang="el-GR" dirty="0"/>
              <a:t>Πρακτική σε ιδιωτική εταιρεία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592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Full-time </a:t>
            </a:r>
            <a:r>
              <a:rPr lang="el-GR" dirty="0"/>
              <a:t>για καλοκαίρι 2020</a:t>
            </a:r>
          </a:p>
          <a:p>
            <a:r>
              <a:rPr lang="en-US" dirty="0"/>
              <a:t>Part-time </a:t>
            </a:r>
            <a:r>
              <a:rPr lang="el-GR" dirty="0"/>
              <a:t>για Νοέμβρη 2020-Μάιο 2021</a:t>
            </a:r>
          </a:p>
          <a:p>
            <a:endParaRPr lang="el-GR" dirty="0"/>
          </a:p>
          <a:p>
            <a:r>
              <a:rPr lang="el-GR" dirty="0"/>
              <a:t>Αξιολόγηση καινούργιων φυτικών συστατικών ως προς:</a:t>
            </a:r>
          </a:p>
          <a:p>
            <a:pPr lvl="1"/>
            <a:r>
              <a:rPr lang="el-GR" dirty="0"/>
              <a:t>Οφέλη στην υγεία</a:t>
            </a:r>
          </a:p>
          <a:p>
            <a:pPr lvl="1"/>
            <a:r>
              <a:rPr lang="el-GR" dirty="0"/>
              <a:t>Απαραίτητη δοσολογία</a:t>
            </a:r>
          </a:p>
          <a:p>
            <a:pPr lvl="1"/>
            <a:r>
              <a:rPr lang="el-GR" dirty="0"/>
              <a:t>Ασφάλεια</a:t>
            </a:r>
          </a:p>
          <a:p>
            <a:pPr lvl="1"/>
            <a:endParaRPr lang="el-GR" dirty="0"/>
          </a:p>
          <a:p>
            <a:r>
              <a:rPr lang="el-GR" dirty="0"/>
              <a:t>Διαφορετική φιλοσοφία και στόχοι σε σχέση με ακαδημία</a:t>
            </a:r>
          </a:p>
          <a:p>
            <a:r>
              <a:rPr lang="el-GR" dirty="0"/>
              <a:t>Εξειδίκευση κάθε μέλους της ομάδας (</a:t>
            </a:r>
            <a:r>
              <a:rPr lang="en-US" dirty="0"/>
              <a:t>categories)</a:t>
            </a:r>
            <a:endParaRPr lang="el-GR" dirty="0"/>
          </a:p>
          <a:p>
            <a:r>
              <a:rPr lang="el-GR" dirty="0"/>
              <a:t>Συνεργασία μεταξύ διαφορετικών ομάδων (</a:t>
            </a:r>
            <a:r>
              <a:rPr lang="en-US" dirty="0"/>
              <a:t>marketing, scientists, regulatory, etc.)</a:t>
            </a:r>
          </a:p>
          <a:p>
            <a:r>
              <a:rPr lang="en-US" dirty="0"/>
              <a:t>Workshops</a:t>
            </a:r>
            <a:r>
              <a:rPr lang="el-GR" dirty="0"/>
              <a:t> δημιουργίας καινούργιων προϊόντων, δοκιμασία καινούργιων προϊόντων</a:t>
            </a:r>
          </a:p>
        </p:txBody>
      </p:sp>
      <p:pic>
        <p:nvPicPr>
          <p:cNvPr id="1026" name="Picture 2" descr="www.nestlehealthscience.us/sites/g/files/lpfasj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3" y="520709"/>
            <a:ext cx="4278314" cy="12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1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Στερνή μου γνώση να σ’ είχα πρώτα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6486" y="2492062"/>
            <a:ext cx="3567448" cy="155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Επαγγελματικά δικαιώματα Κλινικού Διαιτολόγου-Διατροφολόγου</a:t>
            </a:r>
          </a:p>
        </p:txBody>
      </p:sp>
      <p:sp>
        <p:nvSpPr>
          <p:cNvPr id="4" name="Multiply 3"/>
          <p:cNvSpPr/>
          <p:nvPr/>
        </p:nvSpPr>
        <p:spPr>
          <a:xfrm>
            <a:off x="1832556" y="1002405"/>
            <a:ext cx="3009900" cy="4496874"/>
          </a:xfrm>
          <a:prstGeom prst="mathMultiply">
            <a:avLst>
              <a:gd name="adj1" fmla="val 50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Cloud Callout 5"/>
          <p:cNvSpPr/>
          <p:nvPr/>
        </p:nvSpPr>
        <p:spPr>
          <a:xfrm>
            <a:off x="6164686" y="2298879"/>
            <a:ext cx="2708857" cy="1352281"/>
          </a:xfrm>
          <a:prstGeom prst="cloudCallout">
            <a:avLst>
              <a:gd name="adj1" fmla="val -82311"/>
              <a:gd name="adj2" fmla="val 1869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Dietitian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186" y="4707228"/>
            <a:ext cx="4619761" cy="200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παιχνίδι με τις βίζες: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ερευνητής για μικρό χρονικό διάστημα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φοιτητής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H1B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εργαζόμενος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Πράσινη κάρτα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076941" y="4127680"/>
            <a:ext cx="3639355" cy="2431959"/>
          </a:xfrm>
          <a:prstGeom prst="cloudCallout">
            <a:avLst>
              <a:gd name="adj1" fmla="val -82311"/>
              <a:gd name="adj2" fmla="val 1869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Περιορισμένες εργασιακές ευκαιρίες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Προγραμματισμό να μην λήξει</a:t>
            </a:r>
          </a:p>
        </p:txBody>
      </p:sp>
    </p:spTree>
    <p:extLst>
      <p:ext uri="{BB962C8B-B14F-4D97-AF65-F5344CB8AC3E}">
        <p14:creationId xmlns:p14="http://schemas.microsoft.com/office/powerpoint/2010/main" val="266264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701" y="3415291"/>
            <a:ext cx="5446287" cy="1647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προσοχή σας!!</a:t>
            </a:r>
            <a:endParaRPr lang="el-GR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9085" y="2203405"/>
            <a:ext cx="10515600" cy="69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anaspapadimitriou@gmail.com</a:t>
            </a:r>
            <a:endParaRPr lang="el-G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8" y="4865687"/>
            <a:ext cx="3294960" cy="978598"/>
          </a:xfrm>
          <a:prstGeom prst="rect">
            <a:avLst/>
          </a:prstGeom>
        </p:spPr>
      </p:pic>
      <p:pic>
        <p:nvPicPr>
          <p:cNvPr id="7" name="Picture 2" descr="www.nestlehealthscience.us/sites/g/files/lpfasj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8" y="3216285"/>
            <a:ext cx="3294960" cy="9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085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431</Words>
  <Application>Microsoft Office PowerPoint</Application>
  <PresentationFormat>Widescreen</PresentationFormat>
  <Paragraphs>90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Αναστασία Παπαδημητρίου, MSc PhD candidate Dpt Kinesiology &amp; Health Rutgers University, New Brunswick, New Jersey, USA email: anaspapadimitriou@gmail.com  </vt:lpstr>
      <vt:lpstr>Αναζήτηση επαγγελματικών ενδιαφερόντων…</vt:lpstr>
      <vt:lpstr>Μεταπτυχιακό Διατρόφη και Άσκηση</vt:lpstr>
      <vt:lpstr>Η πορεία προς το Διδακτορικό</vt:lpstr>
      <vt:lpstr>Η ζωή στο Διδακτορικό</vt:lpstr>
      <vt:lpstr>Και μετά τι???....Ακαδημία?</vt:lpstr>
      <vt:lpstr>Πρακτική σε ιδιωτική εταιρεία</vt:lpstr>
      <vt:lpstr>Στερνή μου γνώση να σ’ είχα πρώτα</vt:lpstr>
      <vt:lpstr>Ερωτήσεις…?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papadimitriou anastasia</dc:creator>
  <cp:lastModifiedBy>Vaios Karathanos</cp:lastModifiedBy>
  <cp:revision>37</cp:revision>
  <dcterms:created xsi:type="dcterms:W3CDTF">2020-05-05T02:03:09Z</dcterms:created>
  <dcterms:modified xsi:type="dcterms:W3CDTF">2021-05-19T19:21:21Z</dcterms:modified>
</cp:coreProperties>
</file>