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AC77-869A-4A08-9177-83CB47C9708C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ED98-67DE-4C17-AA4A-5F3881A416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43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C21491-2AC4-4169-BD2D-AAA6ECB23F94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64F5-2D04-4D0E-B8C8-93B0C1358AB8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68ED-CDCB-4BA3-B4A1-F80FF6BCC8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2065-624F-4483-8572-F97F806C87E1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7972-B6E2-40D1-852A-9EA05A19EE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98F9-828A-406A-9E97-75C8C8662CB5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C170-C81B-41AD-A6BF-4DE9335203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1D6A-C276-4ED8-B7AC-EABEBCFF4C68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081B-7913-428D-96BF-F20DDDE557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EC0A-BCEA-4DEC-9D0C-DB9B85F5168E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F505-90AF-4221-8E9F-C8DFF252A3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BAF8-3E69-48FC-997F-03DFDA26044C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7576-B014-4E7C-8F11-C126CF3C95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4073-3A08-47EE-BC41-9D6C9500B0C7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D375-DFCD-491C-941B-3F5FECE214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A163-07FC-45AF-B874-E734E9A7EE02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D09C-51F1-4FDE-AF45-EBEE16FC0E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EAD8-14B0-4485-8EB6-BC79711D1FAD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174C-B54C-4889-A02F-1CA1417CF0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74F4-B534-4C03-B543-430A62DBC2A9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0A4C-9C36-4AE3-B512-F8FC0B1279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C454-32FD-4135-8CC6-5CF172191012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61A-573D-4661-82E3-816735EBCE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362C04-6C50-4615-9976-6DE614A2DD04}" type="datetimeFigureOut">
              <a:rPr lang="el-GR"/>
              <a:pPr>
                <a:defRPr/>
              </a:pPr>
              <a:t>18/3/2021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D2C1D-45AF-4D8A-BDC6-B2AD9CF680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fdgis.ypeka.gr/" TargetMode="External"/><Relationship Id="rId2" Type="http://schemas.openxmlformats.org/officeDocument/2006/relationships/hyperlink" Target="http://wfdver.ypeka.gr/el/management-plans-gr/1revision-approved-management-plans-g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7 - TextBox"/>
          <p:cNvSpPr txBox="1">
            <a:spLocks noChangeArrowheads="1"/>
          </p:cNvSpPr>
          <p:nvPr/>
        </p:nvSpPr>
        <p:spPr bwMode="auto">
          <a:xfrm>
            <a:off x="714375" y="2214563"/>
            <a:ext cx="76438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latin typeface="Calibri" pitchFamily="34" charset="0"/>
              </a:rPr>
              <a:t>ΕΡΓΑΣΙΑ ΓΙΑ ΤΗΝ</a:t>
            </a:r>
          </a:p>
          <a:p>
            <a:pPr algn="ctr"/>
            <a:endParaRPr lang="el-GR" sz="3200" b="1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el-GR" sz="3200" b="1" dirty="0">
                <a:solidFill>
                  <a:srgbClr val="FFC000"/>
                </a:solidFill>
                <a:latin typeface="Calibri" pitchFamily="34" charset="0"/>
              </a:rPr>
              <a:t>ΥΔΡΟΛΟΓΙΑ – ΔΙΑΧΕΙΡΙΣΗ ΥΔΑΤΙΚΩΝ ΠΟΡΩΝ</a:t>
            </a:r>
          </a:p>
          <a:p>
            <a:pPr algn="ctr"/>
            <a:endParaRPr lang="el-GR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- Εικόνα" descr="ιδατικα_διαμερισματ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FFC000"/>
                </a:solidFill>
              </a:rPr>
              <a:t>Υδατικά διαμερίσματα της χώρας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6072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Δυτικής Πελοποννήσου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Βόρειας Πελοποννήσου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Ανατολικής Πελοποννήσου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Δυτικής Στερεάς Ελλάδας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Ηπείρου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Αττικής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Ανατολικής Στερεάς Ελλάδας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Θεσσαλίας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Δυτικής Μακεδονίας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Κεντρικής Μακεδονίας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Ανατολικής Μακεδονίας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Θράκης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Κρήτης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Νήσων Αιγαίου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solidFill>
                  <a:srgbClr val="FFC000"/>
                </a:solidFill>
              </a:rPr>
              <a:t>Υδατικά διαμερίσματα της χώρας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60721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Πολλές πληροφορίες και υλικό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σχετικά με τα Σχέδια Διαχείρισης Λεκανών Απορροής Ποταμών)</a:t>
            </a: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μπορείτε να βρείτε στην ιστοσελίδα του Υπουργείου Περιβάλλοντος και Ενέργειας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hlinkClick r:id="rId2"/>
              </a:rPr>
              <a:t>http://wfdver.ypeka.gr/el/management-plans-gr/1revision-approved-management-plans-gr/</a:t>
            </a: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επίσης χαρτογραφικό υλικό </a:t>
            </a: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μπορείτε </a:t>
            </a: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να βρείτε στη </a:t>
            </a:r>
            <a:r>
              <a:rPr lang="el-G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γεωπύλη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 smtClean="0">
                <a:hlinkClick r:id="rId3"/>
              </a:rPr>
              <a:t>http://wfdgis.ypeka.gr/</a:t>
            </a:r>
            <a:endParaRPr lang="el-G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rgbClr val="FFC000"/>
                </a:solidFill>
              </a:rPr>
              <a:t>Εναλλακτικά Θέματα εργασιών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929335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Υδατικό δυναμικό – ανάγκες και διαχείριση στη Μάλτα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Υδατικό δυναμικό – ανάγκες και διαχείριση στην Κύπρο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Η αφαλάτωση ως μέθοδος κάλυψης των υδατικών αναγκών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Κλιματική αλλαγή και υδατικοί πόροι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Υδατικοί πόροι στην Ευρωπαϊκή  Ένωση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Ιστορικό ύδρευσης της πόλης των Αθηνών</a:t>
            </a:r>
          </a:p>
          <a:p>
            <a:pPr eaLnBrk="1" hangingPunct="1"/>
            <a:r>
              <a:rPr lang="el-G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Πλημμυρικά</a:t>
            </a:r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φαινόμενα και τρωτότητα συγκεκριμένων περιοχών στις πλημμύρες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Πολιτικές διαχείρισης των πλημμύρων σε διάφορες χώρες…..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Η λίμνη Πλαστήρα και οι επίδρασή της στην τοπική ανάπτυξη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Ο υγροβιότοπος του Αμβρακικού κόλπου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Οι επιπτώσεις από τη κατασκευή φραγμάτων </a:t>
            </a:r>
          </a:p>
          <a:p>
            <a:pPr eaLnBrk="1" hangingPunct="1"/>
            <a:r>
              <a:rPr lang="el-GR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Προτείνετέ μου!!!!!!!!!!!!!!!!!!!!!</a:t>
            </a:r>
          </a:p>
          <a:p>
            <a:pPr eaLnBrk="1" hangingPunct="1"/>
            <a:endParaRPr lang="el-G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439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C000"/>
                </a:solidFill>
              </a:rPr>
              <a:t>Στάδια εκπόνηση εργασίας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3929062"/>
          </a:xfrm>
        </p:spPr>
        <p:txBody>
          <a:bodyPr/>
          <a:lstStyle/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Ανάθεση θέματος.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Συλλογή βιβλιογραφίας – στοιχείων σχετικών με τη θεματολογία και την περιοχή. (καλή οργάνωση των βιβλιογραφικών και άλλων πηγών).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Διάρθρωση περιεχομένων.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Πιθανή ενδιάμεση παρουσίαση της πορείας της εργασίας.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Συγγραφή.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Διαμόρφωση παρουσίασης (χρόνος περίπου 15 </a:t>
            </a:r>
            <a:r>
              <a:rPr lang="en-US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min).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Τελική παράδοση κειμένου και παρουσίαση στην αίθουσα.</a:t>
            </a:r>
          </a:p>
          <a:p>
            <a:pPr eaLnBrk="1" hangingPunct="1"/>
            <a:r>
              <a:rPr lang="el-G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Συζήτηση - κριτική – αξιολόγηση </a:t>
            </a:r>
          </a:p>
          <a:p>
            <a:pPr eaLnBrk="1" hangingPunct="1">
              <a:buFont typeface="Arial" charset="0"/>
              <a:buNone/>
            </a:pPr>
            <a:endParaRPr lang="el-GR" sz="2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hangingPunct="1"/>
            <a:endParaRPr lang="el-GR" sz="2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97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C000"/>
                </a:solidFill>
              </a:rPr>
              <a:t>Προσοχή</a:t>
            </a: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Εκτεταμένη αντιγραφή κειμένων.</a:t>
            </a:r>
          </a:p>
          <a:p>
            <a:pPr eaLnBrk="1" hangingPunct="1"/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Αντιγραφή κειμένων χωρίς την βιβλιογραφική αναφορά.</a:t>
            </a:r>
          </a:p>
          <a:p>
            <a:pPr eaLnBrk="1" hangingPunct="1"/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Αναφορά πηγής σχημάτων πινάκων εικόνων.</a:t>
            </a:r>
          </a:p>
          <a:p>
            <a:pPr eaLnBrk="1" hangingPunct="1"/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Πλήρης πίνακας βιβλιογραφικών αναφορών στο τέλος του κειμένου (αλφαβητικά).</a:t>
            </a:r>
          </a:p>
          <a:p>
            <a:pPr eaLnBrk="1" hangingPunct="1"/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Ότι αναφέρεται σαν βιβλιογραφική πηγή στο κείμενο να επισυνάπτεται οπωσδήποτε στον πίνακα βιβλιογραφίας.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582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C000"/>
                </a:solidFill>
              </a:rPr>
              <a:t>Διάρθρωση εργασίας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89045"/>
            <a:ext cx="8229600" cy="52689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Εισαγωγή – θέμα – σκοπός (Γεωγραφική θέση – πιθανά ανθρωπογεωγραφικά στοιχεία – δημογραφικά – οικονομικά – κοινωνικά)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Ιστορικό σχετικών μελετών – ερευνητικών εργασιών για την περιοχή ή την θεματολογία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Μεθοδολογία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Παρουσίαση στοιχείων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Αποτελέσματα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Συζήτηση – συμπεράσματα – πιθανές προτάσεις μέτρα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96925"/>
          </a:xfrm>
        </p:spPr>
        <p:txBody>
          <a:bodyPr/>
          <a:lstStyle/>
          <a:p>
            <a:pPr eaLnBrk="1" hangingPunct="1"/>
            <a:r>
              <a:rPr lang="el-GR" sz="4000" b="1" dirty="0" smtClean="0">
                <a:solidFill>
                  <a:srgbClr val="FFC000"/>
                </a:solidFill>
              </a:rPr>
              <a:t>Περιεχόμενα- διάρθρωση κυρίως κειμένου ανά υδατικό διαμέρισμα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428625" y="1331913"/>
            <a:ext cx="8229600" cy="452596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Είδη υδατικών πόρων </a:t>
            </a:r>
            <a:r>
              <a:rPr lang="el-G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(επιφανειακοί - υπόγειοι)</a:t>
            </a:r>
          </a:p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Κατανομή</a:t>
            </a:r>
          </a:p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Αποθέματα</a:t>
            </a:r>
          </a:p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Διαθέσιμες ποσότητες - ζήτηση</a:t>
            </a:r>
          </a:p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Αξιοποίηση – σύνδεση με βιώσιμη ανάπτυξη</a:t>
            </a:r>
          </a:p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Διαχείριση – Ολοκληρωμένη Διαχείριση Υδατικών Πόρων - Νομοθεσία</a:t>
            </a:r>
          </a:p>
          <a:p>
            <a:pPr eaLnBrk="1" hangingPunct="1"/>
            <a:r>
              <a:rPr lang="el-G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Παραδείγματα διαχείρισης υδατικών πόρων</a:t>
            </a:r>
            <a:endParaRPr lang="el-GR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355</Words>
  <Application>Microsoft Office PowerPoint</Application>
  <PresentationFormat>Προβολή στην οθόνη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Υδατικά διαμερίσματα της χώρας</vt:lpstr>
      <vt:lpstr>Υδατικά διαμερίσματα της χώρας</vt:lpstr>
      <vt:lpstr>Εναλλακτικά Θέματα εργασιών</vt:lpstr>
      <vt:lpstr>Στάδια εκπόνηση εργασίας</vt:lpstr>
      <vt:lpstr>Προσοχή</vt:lpstr>
      <vt:lpstr>Διάρθρωση εργασίας</vt:lpstr>
      <vt:lpstr>Περιεχόμενα- διάρθρωση κυρίως κειμένου ανά υδατικό διαμέρισμα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Θύμιος</dc:creator>
  <cp:lastModifiedBy>user</cp:lastModifiedBy>
  <cp:revision>18</cp:revision>
  <dcterms:created xsi:type="dcterms:W3CDTF">2009-03-23T06:39:06Z</dcterms:created>
  <dcterms:modified xsi:type="dcterms:W3CDTF">2021-03-18T06:46:13Z</dcterms:modified>
</cp:coreProperties>
</file>